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24"/>
  </p:notesMasterIdLst>
  <p:sldIdLst>
    <p:sldId id="3744" r:id="rId2"/>
    <p:sldId id="3745" r:id="rId3"/>
    <p:sldId id="3746" r:id="rId4"/>
    <p:sldId id="3747" r:id="rId5"/>
    <p:sldId id="269" r:id="rId6"/>
    <p:sldId id="3736" r:id="rId7"/>
    <p:sldId id="3805" r:id="rId8"/>
    <p:sldId id="3806" r:id="rId9"/>
    <p:sldId id="3807" r:id="rId10"/>
    <p:sldId id="3809" r:id="rId11"/>
    <p:sldId id="3810" r:id="rId12"/>
    <p:sldId id="3811" r:id="rId13"/>
    <p:sldId id="3812" r:id="rId14"/>
    <p:sldId id="3814" r:id="rId15"/>
    <p:sldId id="3815" r:id="rId16"/>
    <p:sldId id="3816" r:id="rId17"/>
    <p:sldId id="3817" r:id="rId18"/>
    <p:sldId id="3818" r:id="rId19"/>
    <p:sldId id="3819" r:id="rId20"/>
    <p:sldId id="3790" r:id="rId21"/>
    <p:sldId id="3821" r:id="rId22"/>
    <p:sldId id="3713" r:id="rId23"/>
  </p:sldIdLst>
  <p:sldSz cx="12192000" cy="6858000"/>
  <p:notesSz cx="6858000" cy="9144000"/>
  <p:embeddedFontLst>
    <p:embeddedFont>
      <p:font typeface="Roboto" panose="02000000000000000000" pitchFamily="2"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490"/>
    <a:srgbClr val="2722B4"/>
    <a:srgbClr val="07133D"/>
    <a:srgbClr val="07213D"/>
    <a:srgbClr val="071347"/>
    <a:srgbClr val="F4F4F4"/>
    <a:srgbClr val="321E8E"/>
    <a:srgbClr val="FDF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BC90F-7E8C-44C6-931A-7DB3E1979617}" v="17" dt="2025-12-20T23:56:01.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66"/>
    <p:restoredTop sz="94966"/>
  </p:normalViewPr>
  <p:slideViewPr>
    <p:cSldViewPr snapToGrid="0">
      <p:cViewPr varScale="1">
        <p:scale>
          <a:sx n="110" d="100"/>
          <a:sy n="110" d="100"/>
        </p:scale>
        <p:origin x="184" y="424"/>
      </p:cViewPr>
      <p:guideLst/>
    </p:cSldViewPr>
  </p:slid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Fernando Rodriguez Cajamarca" userId="fa9652e9-da46-4569-9a52-18ab0c2c963c" providerId="ADAL" clId="{DEB498ED-1438-44C8-857B-BB9A7C9C86CD}"/>
    <pc:docChg chg="custSel modSld">
      <pc:chgData name="Miguel Fernando Rodriguez Cajamarca" userId="fa9652e9-da46-4569-9a52-18ab0c2c963c" providerId="ADAL" clId="{DEB498ED-1438-44C8-857B-BB9A7C9C86CD}" dt="2025-12-20T23:56:59.227" v="516" actId="20577"/>
      <pc:docMkLst>
        <pc:docMk/>
      </pc:docMkLst>
      <pc:sldChg chg="addSp delSp modSp mod">
        <pc:chgData name="Miguel Fernando Rodriguez Cajamarca" userId="fa9652e9-da46-4569-9a52-18ab0c2c963c" providerId="ADAL" clId="{DEB498ED-1438-44C8-857B-BB9A7C9C86CD}" dt="2025-12-20T23:28:06.678" v="83" actId="20577"/>
        <pc:sldMkLst>
          <pc:docMk/>
          <pc:sldMk cId="2983386427" sldId="3736"/>
        </pc:sldMkLst>
        <pc:spChg chg="mod">
          <ac:chgData name="Miguel Fernando Rodriguez Cajamarca" userId="fa9652e9-da46-4569-9a52-18ab0c2c963c" providerId="ADAL" clId="{DEB498ED-1438-44C8-857B-BB9A7C9C86CD}" dt="2025-12-20T23:27:10.797" v="65" actId="20577"/>
          <ac:spMkLst>
            <pc:docMk/>
            <pc:sldMk cId="2983386427" sldId="3736"/>
            <ac:spMk id="13" creationId="{7C088FA3-EE8F-4DB7-0395-B042A416A5E7}"/>
          </ac:spMkLst>
        </pc:spChg>
        <pc:spChg chg="mod">
          <ac:chgData name="Miguel Fernando Rodriguez Cajamarca" userId="fa9652e9-da46-4569-9a52-18ab0c2c963c" providerId="ADAL" clId="{DEB498ED-1438-44C8-857B-BB9A7C9C86CD}" dt="2025-12-20T23:28:06.678" v="83" actId="20577"/>
          <ac:spMkLst>
            <pc:docMk/>
            <pc:sldMk cId="2983386427" sldId="3736"/>
            <ac:spMk id="19" creationId="{7FC38363-97E2-B83C-80FE-FE04D055FC32}"/>
          </ac:spMkLst>
        </pc:spChg>
        <pc:picChg chg="add mod">
          <ac:chgData name="Miguel Fernando Rodriguez Cajamarca" userId="fa9652e9-da46-4569-9a52-18ab0c2c963c" providerId="ADAL" clId="{DEB498ED-1438-44C8-857B-BB9A7C9C86CD}" dt="2025-12-20T23:27:45.101" v="69" actId="14100"/>
          <ac:picMkLst>
            <pc:docMk/>
            <pc:sldMk cId="2983386427" sldId="3736"/>
            <ac:picMk id="2" creationId="{2A9ACE81-7CDC-8186-714E-AD36DA1535E2}"/>
          </ac:picMkLst>
        </pc:picChg>
        <pc:picChg chg="del">
          <ac:chgData name="Miguel Fernando Rodriguez Cajamarca" userId="fa9652e9-da46-4569-9a52-18ab0c2c963c" providerId="ADAL" clId="{DEB498ED-1438-44C8-857B-BB9A7C9C86CD}" dt="2025-12-20T23:27:14.969" v="66" actId="478"/>
          <ac:picMkLst>
            <pc:docMk/>
            <pc:sldMk cId="2983386427" sldId="3736"/>
            <ac:picMk id="3" creationId="{4E84CF15-0AF5-9140-385C-CDF02BF92A0A}"/>
          </ac:picMkLst>
        </pc:picChg>
      </pc:sldChg>
      <pc:sldChg chg="modSp mod">
        <pc:chgData name="Miguel Fernando Rodriguez Cajamarca" userId="fa9652e9-da46-4569-9a52-18ab0c2c963c" providerId="ADAL" clId="{DEB498ED-1438-44C8-857B-BB9A7C9C86CD}" dt="2025-12-20T23:25:00.113" v="5" actId="20577"/>
        <pc:sldMkLst>
          <pc:docMk/>
          <pc:sldMk cId="3179872806" sldId="3745"/>
        </pc:sldMkLst>
        <pc:spChg chg="mod">
          <ac:chgData name="Miguel Fernando Rodriguez Cajamarca" userId="fa9652e9-da46-4569-9a52-18ab0c2c963c" providerId="ADAL" clId="{DEB498ED-1438-44C8-857B-BB9A7C9C86CD}" dt="2025-12-20T23:25:00.113" v="5" actId="20577"/>
          <ac:spMkLst>
            <pc:docMk/>
            <pc:sldMk cId="3179872806" sldId="3745"/>
            <ac:spMk id="8" creationId="{E9D30026-966C-B0F5-6B09-E4DF977C5125}"/>
          </ac:spMkLst>
        </pc:spChg>
      </pc:sldChg>
      <pc:sldChg chg="modSp mod">
        <pc:chgData name="Miguel Fernando Rodriguez Cajamarca" userId="fa9652e9-da46-4569-9a52-18ab0c2c963c" providerId="ADAL" clId="{DEB498ED-1438-44C8-857B-BB9A7C9C86CD}" dt="2025-12-20T23:36:17.123" v="185" actId="255"/>
        <pc:sldMkLst>
          <pc:docMk/>
          <pc:sldMk cId="1558495140" sldId="3747"/>
        </pc:sldMkLst>
        <pc:spChg chg="mod">
          <ac:chgData name="Miguel Fernando Rodriguez Cajamarca" userId="fa9652e9-da46-4569-9a52-18ab0c2c963c" providerId="ADAL" clId="{DEB498ED-1438-44C8-857B-BB9A7C9C86CD}" dt="2025-12-20T23:35:42.745" v="183" actId="108"/>
          <ac:spMkLst>
            <pc:docMk/>
            <pc:sldMk cId="1558495140" sldId="3747"/>
            <ac:spMk id="12" creationId="{56C4419F-E05A-590E-C674-43F03CD423A3}"/>
          </ac:spMkLst>
        </pc:spChg>
        <pc:spChg chg="mod">
          <ac:chgData name="Miguel Fernando Rodriguez Cajamarca" userId="fa9652e9-da46-4569-9a52-18ab0c2c963c" providerId="ADAL" clId="{DEB498ED-1438-44C8-857B-BB9A7C9C86CD}" dt="2025-12-20T23:36:17.123" v="185" actId="255"/>
          <ac:spMkLst>
            <pc:docMk/>
            <pc:sldMk cId="1558495140" sldId="3747"/>
            <ac:spMk id="13" creationId="{8472B0F7-108C-1BD6-A142-45DF059F031C}"/>
          </ac:spMkLst>
        </pc:spChg>
      </pc:sldChg>
      <pc:sldChg chg="addSp delSp modSp mod">
        <pc:chgData name="Miguel Fernando Rodriguez Cajamarca" userId="fa9652e9-da46-4569-9a52-18ab0c2c963c" providerId="ADAL" clId="{DEB498ED-1438-44C8-857B-BB9A7C9C86CD}" dt="2025-12-20T23:53:31.588" v="454" actId="20577"/>
        <pc:sldMkLst>
          <pc:docMk/>
          <pc:sldMk cId="174218417" sldId="3790"/>
        </pc:sldMkLst>
        <pc:spChg chg="mod">
          <ac:chgData name="Miguel Fernando Rodriguez Cajamarca" userId="fa9652e9-da46-4569-9a52-18ab0c2c963c" providerId="ADAL" clId="{DEB498ED-1438-44C8-857B-BB9A7C9C86CD}" dt="2025-12-20T23:52:56.499" v="437" actId="20577"/>
          <ac:spMkLst>
            <pc:docMk/>
            <pc:sldMk cId="174218417" sldId="3790"/>
            <ac:spMk id="5" creationId="{9FC4AB28-24B8-F7FB-82B1-96DFA8C28624}"/>
          </ac:spMkLst>
        </pc:spChg>
        <pc:spChg chg="mod">
          <ac:chgData name="Miguel Fernando Rodriguez Cajamarca" userId="fa9652e9-da46-4569-9a52-18ab0c2c963c" providerId="ADAL" clId="{DEB498ED-1438-44C8-857B-BB9A7C9C86CD}" dt="2025-12-20T23:53:03.250" v="439" actId="20577"/>
          <ac:spMkLst>
            <pc:docMk/>
            <pc:sldMk cId="174218417" sldId="3790"/>
            <ac:spMk id="6" creationId="{E3036519-6546-ABA0-C71B-6703DF91BF4C}"/>
          </ac:spMkLst>
        </pc:spChg>
        <pc:spChg chg="mod">
          <ac:chgData name="Miguel Fernando Rodriguez Cajamarca" userId="fa9652e9-da46-4569-9a52-18ab0c2c963c" providerId="ADAL" clId="{DEB498ED-1438-44C8-857B-BB9A7C9C86CD}" dt="2025-12-20T23:53:31.588" v="454" actId="20577"/>
          <ac:spMkLst>
            <pc:docMk/>
            <pc:sldMk cId="174218417" sldId="3790"/>
            <ac:spMk id="12" creationId="{CF71E196-6379-5A4D-3618-740973A73EE6}"/>
          </ac:spMkLst>
        </pc:spChg>
        <pc:picChg chg="del">
          <ac:chgData name="Miguel Fernando Rodriguez Cajamarca" userId="fa9652e9-da46-4569-9a52-18ab0c2c963c" providerId="ADAL" clId="{DEB498ED-1438-44C8-857B-BB9A7C9C86CD}" dt="2025-12-20T23:50:37.358" v="400" actId="478"/>
          <ac:picMkLst>
            <pc:docMk/>
            <pc:sldMk cId="174218417" sldId="3790"/>
            <ac:picMk id="2" creationId="{2782D2A9-6174-0C81-F745-C1AED9227044}"/>
          </ac:picMkLst>
        </pc:picChg>
        <pc:picChg chg="del mod">
          <ac:chgData name="Miguel Fernando Rodriguez Cajamarca" userId="fa9652e9-da46-4569-9a52-18ab0c2c963c" providerId="ADAL" clId="{DEB498ED-1438-44C8-857B-BB9A7C9C86CD}" dt="2025-12-20T23:50:39.766" v="402" actId="478"/>
          <ac:picMkLst>
            <pc:docMk/>
            <pc:sldMk cId="174218417" sldId="3790"/>
            <ac:picMk id="4" creationId="{B8771218-DC49-63FF-F9E5-0D32CCB59D70}"/>
          </ac:picMkLst>
        </pc:picChg>
        <pc:picChg chg="add mod">
          <ac:chgData name="Miguel Fernando Rodriguez Cajamarca" userId="fa9652e9-da46-4569-9a52-18ab0c2c963c" providerId="ADAL" clId="{DEB498ED-1438-44C8-857B-BB9A7C9C86CD}" dt="2025-12-20T23:51:00.183" v="404" actId="1076"/>
          <ac:picMkLst>
            <pc:docMk/>
            <pc:sldMk cId="174218417" sldId="3790"/>
            <ac:picMk id="9" creationId="{6403C663-0EAA-B594-922A-039FB8C8932E}"/>
          </ac:picMkLst>
        </pc:picChg>
        <pc:picChg chg="add mod">
          <ac:chgData name="Miguel Fernando Rodriguez Cajamarca" userId="fa9652e9-da46-4569-9a52-18ab0c2c963c" providerId="ADAL" clId="{DEB498ED-1438-44C8-857B-BB9A7C9C86CD}" dt="2025-12-20T23:51:10.411" v="406" actId="1076"/>
          <ac:picMkLst>
            <pc:docMk/>
            <pc:sldMk cId="174218417" sldId="3790"/>
            <ac:picMk id="10" creationId="{D8771056-E130-8FCD-26D4-866F5E582850}"/>
          </ac:picMkLst>
        </pc:picChg>
      </pc:sldChg>
      <pc:sldChg chg="addSp delSp modSp mod">
        <pc:chgData name="Miguel Fernando Rodriguez Cajamarca" userId="fa9652e9-da46-4569-9a52-18ab0c2c963c" providerId="ADAL" clId="{DEB498ED-1438-44C8-857B-BB9A7C9C86CD}" dt="2025-12-20T23:29:43.424" v="108" actId="20577"/>
        <pc:sldMkLst>
          <pc:docMk/>
          <pc:sldMk cId="645940684" sldId="3805"/>
        </pc:sldMkLst>
        <pc:spChg chg="mod">
          <ac:chgData name="Miguel Fernando Rodriguez Cajamarca" userId="fa9652e9-da46-4569-9a52-18ab0c2c963c" providerId="ADAL" clId="{DEB498ED-1438-44C8-857B-BB9A7C9C86CD}" dt="2025-12-20T23:29:43.424" v="108" actId="20577"/>
          <ac:spMkLst>
            <pc:docMk/>
            <pc:sldMk cId="645940684" sldId="3805"/>
            <ac:spMk id="10" creationId="{AFAE953A-7F24-A3BB-9274-D6FCCBBD43D2}"/>
          </ac:spMkLst>
        </pc:spChg>
        <pc:spChg chg="mod">
          <ac:chgData name="Miguel Fernando Rodriguez Cajamarca" userId="fa9652e9-da46-4569-9a52-18ab0c2c963c" providerId="ADAL" clId="{DEB498ED-1438-44C8-857B-BB9A7C9C86CD}" dt="2025-12-20T23:29:02.055" v="98" actId="20577"/>
          <ac:spMkLst>
            <pc:docMk/>
            <pc:sldMk cId="645940684" sldId="3805"/>
            <ac:spMk id="11" creationId="{3E4F87DD-C04E-BA80-9742-2B7F486CD626}"/>
          </ac:spMkLst>
        </pc:spChg>
        <pc:picChg chg="add mod">
          <ac:chgData name="Miguel Fernando Rodriguez Cajamarca" userId="fa9652e9-da46-4569-9a52-18ab0c2c963c" providerId="ADAL" clId="{DEB498ED-1438-44C8-857B-BB9A7C9C86CD}" dt="2025-12-20T23:28:48.359" v="87" actId="14100"/>
          <ac:picMkLst>
            <pc:docMk/>
            <pc:sldMk cId="645940684" sldId="3805"/>
            <ac:picMk id="2" creationId="{473231A8-995C-0106-7618-352689F34351}"/>
          </ac:picMkLst>
        </pc:picChg>
        <pc:picChg chg="del">
          <ac:chgData name="Miguel Fernando Rodriguez Cajamarca" userId="fa9652e9-da46-4569-9a52-18ab0c2c963c" providerId="ADAL" clId="{DEB498ED-1438-44C8-857B-BB9A7C9C86CD}" dt="2025-12-20T23:28:41.007" v="84" actId="478"/>
          <ac:picMkLst>
            <pc:docMk/>
            <pc:sldMk cId="645940684" sldId="3805"/>
            <ac:picMk id="4" creationId="{A3ADAF9E-87C7-CB8B-B673-E7A3473AEE74}"/>
          </ac:picMkLst>
        </pc:picChg>
      </pc:sldChg>
      <pc:sldChg chg="addSp delSp modSp mod">
        <pc:chgData name="Miguel Fernando Rodriguez Cajamarca" userId="fa9652e9-da46-4569-9a52-18ab0c2c963c" providerId="ADAL" clId="{DEB498ED-1438-44C8-857B-BB9A7C9C86CD}" dt="2025-12-20T23:31:57.388" v="137" actId="20577"/>
        <pc:sldMkLst>
          <pc:docMk/>
          <pc:sldMk cId="3794981868" sldId="3806"/>
        </pc:sldMkLst>
        <pc:spChg chg="mod">
          <ac:chgData name="Miguel Fernando Rodriguez Cajamarca" userId="fa9652e9-da46-4569-9a52-18ab0c2c963c" providerId="ADAL" clId="{DEB498ED-1438-44C8-857B-BB9A7C9C86CD}" dt="2025-12-20T23:31:57.388" v="137" actId="20577"/>
          <ac:spMkLst>
            <pc:docMk/>
            <pc:sldMk cId="3794981868" sldId="3806"/>
            <ac:spMk id="5" creationId="{A4B10B03-18AC-CCF9-9C06-B247136DDEA5}"/>
          </ac:spMkLst>
        </pc:spChg>
        <pc:spChg chg="mod">
          <ac:chgData name="Miguel Fernando Rodriguez Cajamarca" userId="fa9652e9-da46-4569-9a52-18ab0c2c963c" providerId="ADAL" clId="{DEB498ED-1438-44C8-857B-BB9A7C9C86CD}" dt="2025-12-20T23:30:51.266" v="124" actId="20577"/>
          <ac:spMkLst>
            <pc:docMk/>
            <pc:sldMk cId="3794981868" sldId="3806"/>
            <ac:spMk id="6" creationId="{0D0E5BFE-ED2A-4F93-97C6-8E69D0699295}"/>
          </ac:spMkLst>
        </pc:spChg>
        <pc:picChg chg="add mod">
          <ac:chgData name="Miguel Fernando Rodriguez Cajamarca" userId="fa9652e9-da46-4569-9a52-18ab0c2c963c" providerId="ADAL" clId="{DEB498ED-1438-44C8-857B-BB9A7C9C86CD}" dt="2025-12-20T23:30:36.809" v="113" actId="14100"/>
          <ac:picMkLst>
            <pc:docMk/>
            <pc:sldMk cId="3794981868" sldId="3806"/>
            <ac:picMk id="7" creationId="{647F26B6-F20D-899D-7451-54CA09D53EA0}"/>
          </ac:picMkLst>
        </pc:picChg>
        <pc:picChg chg="del">
          <ac:chgData name="Miguel Fernando Rodriguez Cajamarca" userId="fa9652e9-da46-4569-9a52-18ab0c2c963c" providerId="ADAL" clId="{DEB498ED-1438-44C8-857B-BB9A7C9C86CD}" dt="2025-12-20T23:30:26.626" v="109" actId="478"/>
          <ac:picMkLst>
            <pc:docMk/>
            <pc:sldMk cId="3794981868" sldId="3806"/>
            <ac:picMk id="10" creationId="{946CFF5C-2B7E-639F-5A25-7B69FCE29513}"/>
          </ac:picMkLst>
        </pc:picChg>
      </pc:sldChg>
      <pc:sldChg chg="addSp delSp modSp mod">
        <pc:chgData name="Miguel Fernando Rodriguez Cajamarca" userId="fa9652e9-da46-4569-9a52-18ab0c2c963c" providerId="ADAL" clId="{DEB498ED-1438-44C8-857B-BB9A7C9C86CD}" dt="2025-12-20T23:34:52.763" v="182" actId="20577"/>
        <pc:sldMkLst>
          <pc:docMk/>
          <pc:sldMk cId="1452848057" sldId="3809"/>
        </pc:sldMkLst>
        <pc:spChg chg="mod">
          <ac:chgData name="Miguel Fernando Rodriguez Cajamarca" userId="fa9652e9-da46-4569-9a52-18ab0c2c963c" providerId="ADAL" clId="{DEB498ED-1438-44C8-857B-BB9A7C9C86CD}" dt="2025-12-20T23:33:03.157" v="154" actId="20577"/>
          <ac:spMkLst>
            <pc:docMk/>
            <pc:sldMk cId="1452848057" sldId="3809"/>
            <ac:spMk id="2" creationId="{6F0727A2-FD9E-3ECA-8EA8-14541471D8B2}"/>
          </ac:spMkLst>
        </pc:spChg>
        <pc:spChg chg="mod">
          <ac:chgData name="Miguel Fernando Rodriguez Cajamarca" userId="fa9652e9-da46-4569-9a52-18ab0c2c963c" providerId="ADAL" clId="{DEB498ED-1438-44C8-857B-BB9A7C9C86CD}" dt="2025-12-20T23:34:52.763" v="182" actId="20577"/>
          <ac:spMkLst>
            <pc:docMk/>
            <pc:sldMk cId="1452848057" sldId="3809"/>
            <ac:spMk id="10" creationId="{1BAED88B-615D-5249-068A-FE57A3419DFB}"/>
          </ac:spMkLst>
        </pc:spChg>
        <pc:picChg chg="add mod">
          <ac:chgData name="Miguel Fernando Rodriguez Cajamarca" userId="fa9652e9-da46-4569-9a52-18ab0c2c963c" providerId="ADAL" clId="{DEB498ED-1438-44C8-857B-BB9A7C9C86CD}" dt="2025-12-20T23:32:47.164" v="143" actId="14100"/>
          <ac:picMkLst>
            <pc:docMk/>
            <pc:sldMk cId="1452848057" sldId="3809"/>
            <ac:picMk id="3" creationId="{F79E029A-18E8-7564-0891-B1A69613477E}"/>
          </ac:picMkLst>
        </pc:picChg>
        <pc:picChg chg="del">
          <ac:chgData name="Miguel Fernando Rodriguez Cajamarca" userId="fa9652e9-da46-4569-9a52-18ab0c2c963c" providerId="ADAL" clId="{DEB498ED-1438-44C8-857B-BB9A7C9C86CD}" dt="2025-12-20T23:32:24.961" v="138" actId="478"/>
          <ac:picMkLst>
            <pc:docMk/>
            <pc:sldMk cId="1452848057" sldId="3809"/>
            <ac:picMk id="4" creationId="{8A3E1D58-CBDB-6A45-C6B4-253827C613AA}"/>
          </ac:picMkLst>
        </pc:picChg>
      </pc:sldChg>
      <pc:sldChg chg="addSp delSp modSp mod">
        <pc:chgData name="Miguel Fernando Rodriguez Cajamarca" userId="fa9652e9-da46-4569-9a52-18ab0c2c963c" providerId="ADAL" clId="{DEB498ED-1438-44C8-857B-BB9A7C9C86CD}" dt="2025-12-20T23:37:58.301" v="210" actId="20577"/>
        <pc:sldMkLst>
          <pc:docMk/>
          <pc:sldMk cId="1370493766" sldId="3810"/>
        </pc:sldMkLst>
        <pc:spChg chg="mod">
          <ac:chgData name="Miguel Fernando Rodriguez Cajamarca" userId="fa9652e9-da46-4569-9a52-18ab0c2c963c" providerId="ADAL" clId="{DEB498ED-1438-44C8-857B-BB9A7C9C86CD}" dt="2025-12-20T23:37:58.301" v="210" actId="20577"/>
          <ac:spMkLst>
            <pc:docMk/>
            <pc:sldMk cId="1370493766" sldId="3810"/>
            <ac:spMk id="6" creationId="{521B3BAD-BAEB-A44A-1D66-F52CE148C218}"/>
          </ac:spMkLst>
        </pc:spChg>
        <pc:spChg chg="mod">
          <ac:chgData name="Miguel Fernando Rodriguez Cajamarca" userId="fa9652e9-da46-4569-9a52-18ab0c2c963c" providerId="ADAL" clId="{DEB498ED-1438-44C8-857B-BB9A7C9C86CD}" dt="2025-12-20T23:37:13.892" v="201" actId="20577"/>
          <ac:spMkLst>
            <pc:docMk/>
            <pc:sldMk cId="1370493766" sldId="3810"/>
            <ac:spMk id="7" creationId="{41F863BC-BFC5-ECA0-71A7-543F3D4D24A2}"/>
          </ac:spMkLst>
        </pc:spChg>
        <pc:picChg chg="add mod">
          <ac:chgData name="Miguel Fernando Rodriguez Cajamarca" userId="fa9652e9-da46-4569-9a52-18ab0c2c963c" providerId="ADAL" clId="{DEB498ED-1438-44C8-857B-BB9A7C9C86CD}" dt="2025-12-20T23:37:02.346" v="190" actId="14100"/>
          <ac:picMkLst>
            <pc:docMk/>
            <pc:sldMk cId="1370493766" sldId="3810"/>
            <ac:picMk id="2" creationId="{BF503EBB-509A-FC74-E499-94F480D57402}"/>
          </ac:picMkLst>
        </pc:picChg>
        <pc:picChg chg="del">
          <ac:chgData name="Miguel Fernando Rodriguez Cajamarca" userId="fa9652e9-da46-4569-9a52-18ab0c2c963c" providerId="ADAL" clId="{DEB498ED-1438-44C8-857B-BB9A7C9C86CD}" dt="2025-12-20T23:36:52.224" v="186" actId="478"/>
          <ac:picMkLst>
            <pc:docMk/>
            <pc:sldMk cId="1370493766" sldId="3810"/>
            <ac:picMk id="3" creationId="{D27EAEB7-A579-42DD-37F9-D15A7DC830D5}"/>
          </ac:picMkLst>
        </pc:picChg>
      </pc:sldChg>
      <pc:sldChg chg="addSp delSp modSp mod">
        <pc:chgData name="Miguel Fernando Rodriguez Cajamarca" userId="fa9652e9-da46-4569-9a52-18ab0c2c963c" providerId="ADAL" clId="{DEB498ED-1438-44C8-857B-BB9A7C9C86CD}" dt="2025-12-20T23:40:42.560" v="246" actId="20577"/>
        <pc:sldMkLst>
          <pc:docMk/>
          <pc:sldMk cId="427777799" sldId="3811"/>
        </pc:sldMkLst>
        <pc:spChg chg="mod">
          <ac:chgData name="Miguel Fernando Rodriguez Cajamarca" userId="fa9652e9-da46-4569-9a52-18ab0c2c963c" providerId="ADAL" clId="{DEB498ED-1438-44C8-857B-BB9A7C9C86CD}" dt="2025-12-20T23:40:42.560" v="246" actId="20577"/>
          <ac:spMkLst>
            <pc:docMk/>
            <pc:sldMk cId="427777799" sldId="3811"/>
            <ac:spMk id="6" creationId="{CB8E5C54-3344-F614-C607-41094926B646}"/>
          </ac:spMkLst>
        </pc:spChg>
        <pc:spChg chg="mod">
          <ac:chgData name="Miguel Fernando Rodriguez Cajamarca" userId="fa9652e9-da46-4569-9a52-18ab0c2c963c" providerId="ADAL" clId="{DEB498ED-1438-44C8-857B-BB9A7C9C86CD}" dt="2025-12-20T23:38:56.423" v="227" actId="20577"/>
          <ac:spMkLst>
            <pc:docMk/>
            <pc:sldMk cId="427777799" sldId="3811"/>
            <ac:spMk id="7" creationId="{37769F0B-C6BA-755F-F20C-01B637E12CD2}"/>
          </ac:spMkLst>
        </pc:spChg>
        <pc:picChg chg="add mod">
          <ac:chgData name="Miguel Fernando Rodriguez Cajamarca" userId="fa9652e9-da46-4569-9a52-18ab0c2c963c" providerId="ADAL" clId="{DEB498ED-1438-44C8-857B-BB9A7C9C86CD}" dt="2025-12-20T23:38:43.162" v="216" actId="1076"/>
          <ac:picMkLst>
            <pc:docMk/>
            <pc:sldMk cId="427777799" sldId="3811"/>
            <ac:picMk id="2" creationId="{A306A0B2-24D9-8A72-CE76-C647F342B8B1}"/>
          </ac:picMkLst>
        </pc:picChg>
        <pc:picChg chg="del">
          <ac:chgData name="Miguel Fernando Rodriguez Cajamarca" userId="fa9652e9-da46-4569-9a52-18ab0c2c963c" providerId="ADAL" clId="{DEB498ED-1438-44C8-857B-BB9A7C9C86CD}" dt="2025-12-20T23:38:21.602" v="211" actId="478"/>
          <ac:picMkLst>
            <pc:docMk/>
            <pc:sldMk cId="427777799" sldId="3811"/>
            <ac:picMk id="3" creationId="{A76DC263-BAD5-E76B-A7D4-60AB336D2694}"/>
          </ac:picMkLst>
        </pc:picChg>
      </pc:sldChg>
      <pc:sldChg chg="addSp delSp modSp mod">
        <pc:chgData name="Miguel Fernando Rodriguez Cajamarca" userId="fa9652e9-da46-4569-9a52-18ab0c2c963c" providerId="ADAL" clId="{DEB498ED-1438-44C8-857B-BB9A7C9C86CD}" dt="2025-12-20T23:42:43.933" v="275" actId="20577"/>
        <pc:sldMkLst>
          <pc:docMk/>
          <pc:sldMk cId="1685575793" sldId="3814"/>
        </pc:sldMkLst>
        <pc:spChg chg="mod">
          <ac:chgData name="Miguel Fernando Rodriguez Cajamarca" userId="fa9652e9-da46-4569-9a52-18ab0c2c963c" providerId="ADAL" clId="{DEB498ED-1438-44C8-857B-BB9A7C9C86CD}" dt="2025-12-20T23:41:36.622" v="261" actId="20577"/>
          <ac:spMkLst>
            <pc:docMk/>
            <pc:sldMk cId="1685575793" sldId="3814"/>
            <ac:spMk id="2" creationId="{2AA408BE-C4A2-80B0-0253-3435A2BA4A6E}"/>
          </ac:spMkLst>
        </pc:spChg>
        <pc:spChg chg="mod">
          <ac:chgData name="Miguel Fernando Rodriguez Cajamarca" userId="fa9652e9-da46-4569-9a52-18ab0c2c963c" providerId="ADAL" clId="{DEB498ED-1438-44C8-857B-BB9A7C9C86CD}" dt="2025-12-20T23:42:43.933" v="275" actId="20577"/>
          <ac:spMkLst>
            <pc:docMk/>
            <pc:sldMk cId="1685575793" sldId="3814"/>
            <ac:spMk id="3" creationId="{F494BBD2-2B4F-432F-82EE-0A4ED78912EA}"/>
          </ac:spMkLst>
        </pc:spChg>
        <pc:picChg chg="add mod">
          <ac:chgData name="Miguel Fernando Rodriguez Cajamarca" userId="fa9652e9-da46-4569-9a52-18ab0c2c963c" providerId="ADAL" clId="{DEB498ED-1438-44C8-857B-BB9A7C9C86CD}" dt="2025-12-20T23:41:26.409" v="250" actId="14100"/>
          <ac:picMkLst>
            <pc:docMk/>
            <pc:sldMk cId="1685575793" sldId="3814"/>
            <ac:picMk id="4" creationId="{BED0A31F-3B8F-DCFA-1973-4AEB962022DE}"/>
          </ac:picMkLst>
        </pc:picChg>
        <pc:picChg chg="del">
          <ac:chgData name="Miguel Fernando Rodriguez Cajamarca" userId="fa9652e9-da46-4569-9a52-18ab0c2c963c" providerId="ADAL" clId="{DEB498ED-1438-44C8-857B-BB9A7C9C86CD}" dt="2025-12-20T23:41:07.051" v="247" actId="478"/>
          <ac:picMkLst>
            <pc:docMk/>
            <pc:sldMk cId="1685575793" sldId="3814"/>
            <ac:picMk id="5" creationId="{AFE500D5-41C4-A1F0-5B6D-219A3D2E0BDF}"/>
          </ac:picMkLst>
        </pc:picChg>
      </pc:sldChg>
      <pc:sldChg chg="addSp delSp modSp mod">
        <pc:chgData name="Miguel Fernando Rodriguez Cajamarca" userId="fa9652e9-da46-4569-9a52-18ab0c2c963c" providerId="ADAL" clId="{DEB498ED-1438-44C8-857B-BB9A7C9C86CD}" dt="2025-12-20T23:44:26.126" v="302" actId="20577"/>
        <pc:sldMkLst>
          <pc:docMk/>
          <pc:sldMk cId="3649878855" sldId="3815"/>
        </pc:sldMkLst>
        <pc:spChg chg="mod">
          <ac:chgData name="Miguel Fernando Rodriguez Cajamarca" userId="fa9652e9-da46-4569-9a52-18ab0c2c963c" providerId="ADAL" clId="{DEB498ED-1438-44C8-857B-BB9A7C9C86CD}" dt="2025-12-20T23:43:51.693" v="290" actId="20577"/>
          <ac:spMkLst>
            <pc:docMk/>
            <pc:sldMk cId="3649878855" sldId="3815"/>
            <ac:spMk id="2" creationId="{19995BDE-FB1A-4744-E2EC-DA6A8DD564F0}"/>
          </ac:spMkLst>
        </pc:spChg>
        <pc:spChg chg="mod">
          <ac:chgData name="Miguel Fernando Rodriguez Cajamarca" userId="fa9652e9-da46-4569-9a52-18ab0c2c963c" providerId="ADAL" clId="{DEB498ED-1438-44C8-857B-BB9A7C9C86CD}" dt="2025-12-20T23:43:19.939" v="277" actId="108"/>
          <ac:spMkLst>
            <pc:docMk/>
            <pc:sldMk cId="3649878855" sldId="3815"/>
            <ac:spMk id="3" creationId="{6DB3D17A-4F18-662C-9F64-F20F03099248}"/>
          </ac:spMkLst>
        </pc:spChg>
        <pc:spChg chg="mod">
          <ac:chgData name="Miguel Fernando Rodriguez Cajamarca" userId="fa9652e9-da46-4569-9a52-18ab0c2c963c" providerId="ADAL" clId="{DEB498ED-1438-44C8-857B-BB9A7C9C86CD}" dt="2025-12-20T23:44:26.126" v="302" actId="20577"/>
          <ac:spMkLst>
            <pc:docMk/>
            <pc:sldMk cId="3649878855" sldId="3815"/>
            <ac:spMk id="6" creationId="{EEAC025A-9321-5DA5-F2B8-2608CC51BF35}"/>
          </ac:spMkLst>
        </pc:spChg>
        <pc:picChg chg="add mod">
          <ac:chgData name="Miguel Fernando Rodriguez Cajamarca" userId="fa9652e9-da46-4569-9a52-18ab0c2c963c" providerId="ADAL" clId="{DEB498ED-1438-44C8-857B-BB9A7C9C86CD}" dt="2025-12-20T23:43:36.812" v="279" actId="1076"/>
          <ac:picMkLst>
            <pc:docMk/>
            <pc:sldMk cId="3649878855" sldId="3815"/>
            <ac:picMk id="4" creationId="{067A6920-0AEC-1FF8-DB61-28562C883925}"/>
          </ac:picMkLst>
        </pc:picChg>
        <pc:picChg chg="del">
          <ac:chgData name="Miguel Fernando Rodriguez Cajamarca" userId="fa9652e9-da46-4569-9a52-18ab0c2c963c" providerId="ADAL" clId="{DEB498ED-1438-44C8-857B-BB9A7C9C86CD}" dt="2025-12-20T23:43:07.993" v="276" actId="478"/>
          <ac:picMkLst>
            <pc:docMk/>
            <pc:sldMk cId="3649878855" sldId="3815"/>
            <ac:picMk id="7" creationId="{09A52640-1A66-D8A5-5F03-75E24A975EDE}"/>
          </ac:picMkLst>
        </pc:picChg>
      </pc:sldChg>
      <pc:sldChg chg="addSp delSp modSp mod">
        <pc:chgData name="Miguel Fernando Rodriguez Cajamarca" userId="fa9652e9-da46-4569-9a52-18ab0c2c963c" providerId="ADAL" clId="{DEB498ED-1438-44C8-857B-BB9A7C9C86CD}" dt="2025-12-20T23:46:17.257" v="333" actId="20577"/>
        <pc:sldMkLst>
          <pc:docMk/>
          <pc:sldMk cId="1156285170" sldId="3816"/>
        </pc:sldMkLst>
        <pc:spChg chg="mod">
          <ac:chgData name="Miguel Fernando Rodriguez Cajamarca" userId="fa9652e9-da46-4569-9a52-18ab0c2c963c" providerId="ADAL" clId="{DEB498ED-1438-44C8-857B-BB9A7C9C86CD}" dt="2025-12-20T23:45:12.622" v="317" actId="20577"/>
          <ac:spMkLst>
            <pc:docMk/>
            <pc:sldMk cId="1156285170" sldId="3816"/>
            <ac:spMk id="3" creationId="{31F42CCE-9D38-5FAE-B86A-558C6CCCC625}"/>
          </ac:spMkLst>
        </pc:spChg>
        <pc:spChg chg="mod">
          <ac:chgData name="Miguel Fernando Rodriguez Cajamarca" userId="fa9652e9-da46-4569-9a52-18ab0c2c963c" providerId="ADAL" clId="{DEB498ED-1438-44C8-857B-BB9A7C9C86CD}" dt="2025-12-20T23:46:17.257" v="333" actId="20577"/>
          <ac:spMkLst>
            <pc:docMk/>
            <pc:sldMk cId="1156285170" sldId="3816"/>
            <ac:spMk id="5" creationId="{DAAE512F-7628-310C-B5A3-ED4B772B6CD1}"/>
          </ac:spMkLst>
        </pc:spChg>
        <pc:picChg chg="add mod">
          <ac:chgData name="Miguel Fernando Rodriguez Cajamarca" userId="fa9652e9-da46-4569-9a52-18ab0c2c963c" providerId="ADAL" clId="{DEB498ED-1438-44C8-857B-BB9A7C9C86CD}" dt="2025-12-20T23:45:02.263" v="306" actId="14100"/>
          <ac:picMkLst>
            <pc:docMk/>
            <pc:sldMk cId="1156285170" sldId="3816"/>
            <ac:picMk id="2" creationId="{CD325DCB-D433-20D9-DC43-5A649AB7ECC7}"/>
          </ac:picMkLst>
        </pc:picChg>
        <pc:picChg chg="del">
          <ac:chgData name="Miguel Fernando Rodriguez Cajamarca" userId="fa9652e9-da46-4569-9a52-18ab0c2c963c" providerId="ADAL" clId="{DEB498ED-1438-44C8-857B-BB9A7C9C86CD}" dt="2025-12-20T23:44:44.418" v="303" actId="478"/>
          <ac:picMkLst>
            <pc:docMk/>
            <pc:sldMk cId="1156285170" sldId="3816"/>
            <ac:picMk id="7" creationId="{8D584AE8-44F7-0AD6-BF01-AA74FF466E92}"/>
          </ac:picMkLst>
        </pc:picChg>
      </pc:sldChg>
      <pc:sldChg chg="addSp delSp modSp mod">
        <pc:chgData name="Miguel Fernando Rodriguez Cajamarca" userId="fa9652e9-da46-4569-9a52-18ab0c2c963c" providerId="ADAL" clId="{DEB498ED-1438-44C8-857B-BB9A7C9C86CD}" dt="2025-12-20T23:48:13.470" v="362" actId="313"/>
        <pc:sldMkLst>
          <pc:docMk/>
          <pc:sldMk cId="170352875" sldId="3818"/>
        </pc:sldMkLst>
        <pc:spChg chg="mod">
          <ac:chgData name="Miguel Fernando Rodriguez Cajamarca" userId="fa9652e9-da46-4569-9a52-18ab0c2c963c" providerId="ADAL" clId="{DEB498ED-1438-44C8-857B-BB9A7C9C86CD}" dt="2025-12-20T23:48:13.470" v="362" actId="313"/>
          <ac:spMkLst>
            <pc:docMk/>
            <pc:sldMk cId="170352875" sldId="3818"/>
            <ac:spMk id="2" creationId="{5AC0C4A5-B921-0051-E307-38FC6D6F6257}"/>
          </ac:spMkLst>
        </pc:spChg>
        <pc:spChg chg="mod">
          <ac:chgData name="Miguel Fernando Rodriguez Cajamarca" userId="fa9652e9-da46-4569-9a52-18ab0c2c963c" providerId="ADAL" clId="{DEB498ED-1438-44C8-857B-BB9A7C9C86CD}" dt="2025-12-20T23:48:08.603" v="361" actId="20577"/>
          <ac:spMkLst>
            <pc:docMk/>
            <pc:sldMk cId="170352875" sldId="3818"/>
            <ac:spMk id="6" creationId="{105222B5-80EC-77DC-7B16-AA4CABF2E18C}"/>
          </ac:spMkLst>
        </pc:spChg>
        <pc:picChg chg="add mod">
          <ac:chgData name="Miguel Fernando Rodriguez Cajamarca" userId="fa9652e9-da46-4569-9a52-18ab0c2c963c" providerId="ADAL" clId="{DEB498ED-1438-44C8-857B-BB9A7C9C86CD}" dt="2025-12-20T23:47:08.808" v="337" actId="14100"/>
          <ac:picMkLst>
            <pc:docMk/>
            <pc:sldMk cId="170352875" sldId="3818"/>
            <ac:picMk id="3" creationId="{40E4CECC-7DE4-2D31-972A-CEFEF9C8D44A}"/>
          </ac:picMkLst>
        </pc:picChg>
        <pc:picChg chg="del">
          <ac:chgData name="Miguel Fernando Rodriguez Cajamarca" userId="fa9652e9-da46-4569-9a52-18ab0c2c963c" providerId="ADAL" clId="{DEB498ED-1438-44C8-857B-BB9A7C9C86CD}" dt="2025-12-20T23:46:52.777" v="334" actId="478"/>
          <ac:picMkLst>
            <pc:docMk/>
            <pc:sldMk cId="170352875" sldId="3818"/>
            <ac:picMk id="4" creationId="{85BABE62-744D-B6F6-4AB4-68FC4799F8DE}"/>
          </ac:picMkLst>
        </pc:picChg>
      </pc:sldChg>
      <pc:sldChg chg="addSp delSp modSp mod">
        <pc:chgData name="Miguel Fernando Rodriguez Cajamarca" userId="fa9652e9-da46-4569-9a52-18ab0c2c963c" providerId="ADAL" clId="{DEB498ED-1438-44C8-857B-BB9A7C9C86CD}" dt="2025-12-20T23:50:09.709" v="399" actId="20577"/>
        <pc:sldMkLst>
          <pc:docMk/>
          <pc:sldMk cId="1873691986" sldId="3819"/>
        </pc:sldMkLst>
        <pc:spChg chg="mod">
          <ac:chgData name="Miguel Fernando Rodriguez Cajamarca" userId="fa9652e9-da46-4569-9a52-18ab0c2c963c" providerId="ADAL" clId="{DEB498ED-1438-44C8-857B-BB9A7C9C86CD}" dt="2025-12-20T23:48:56.957" v="377" actId="20577"/>
          <ac:spMkLst>
            <pc:docMk/>
            <pc:sldMk cId="1873691986" sldId="3819"/>
            <ac:spMk id="2" creationId="{16DF08EF-D453-2B0B-3390-03B530959061}"/>
          </ac:spMkLst>
        </pc:spChg>
        <pc:spChg chg="mod">
          <ac:chgData name="Miguel Fernando Rodriguez Cajamarca" userId="fa9652e9-da46-4569-9a52-18ab0c2c963c" providerId="ADAL" clId="{DEB498ED-1438-44C8-857B-BB9A7C9C86CD}" dt="2025-12-20T23:50:09.709" v="399" actId="20577"/>
          <ac:spMkLst>
            <pc:docMk/>
            <pc:sldMk cId="1873691986" sldId="3819"/>
            <ac:spMk id="12" creationId="{8B1BFEB0-75B5-0268-01A4-DE99CDBC93A4}"/>
          </ac:spMkLst>
        </pc:spChg>
        <pc:picChg chg="add mod">
          <ac:chgData name="Miguel Fernando Rodriguez Cajamarca" userId="fa9652e9-da46-4569-9a52-18ab0c2c963c" providerId="ADAL" clId="{DEB498ED-1438-44C8-857B-BB9A7C9C86CD}" dt="2025-12-20T23:48:44.443" v="366" actId="1076"/>
          <ac:picMkLst>
            <pc:docMk/>
            <pc:sldMk cId="1873691986" sldId="3819"/>
            <ac:picMk id="3" creationId="{5F79C896-C665-F212-FFE5-AD81BFD57F4B}"/>
          </ac:picMkLst>
        </pc:picChg>
        <pc:picChg chg="del">
          <ac:chgData name="Miguel Fernando Rodriguez Cajamarca" userId="fa9652e9-da46-4569-9a52-18ab0c2c963c" providerId="ADAL" clId="{DEB498ED-1438-44C8-857B-BB9A7C9C86CD}" dt="2025-12-20T23:48:29.101" v="363" actId="478"/>
          <ac:picMkLst>
            <pc:docMk/>
            <pc:sldMk cId="1873691986" sldId="3819"/>
            <ac:picMk id="4" creationId="{44434324-E660-292C-91DB-A249D86FC1F0}"/>
          </ac:picMkLst>
        </pc:picChg>
      </pc:sldChg>
      <pc:sldChg chg="addSp delSp modSp mod">
        <pc:chgData name="Miguel Fernando Rodriguez Cajamarca" userId="fa9652e9-da46-4569-9a52-18ab0c2c963c" providerId="ADAL" clId="{DEB498ED-1438-44C8-857B-BB9A7C9C86CD}" dt="2025-12-20T23:56:59.227" v="516" actId="20577"/>
        <pc:sldMkLst>
          <pc:docMk/>
          <pc:sldMk cId="1732463280" sldId="3821"/>
        </pc:sldMkLst>
        <pc:spChg chg="mod">
          <ac:chgData name="Miguel Fernando Rodriguez Cajamarca" userId="fa9652e9-da46-4569-9a52-18ab0c2c963c" providerId="ADAL" clId="{DEB498ED-1438-44C8-857B-BB9A7C9C86CD}" dt="2025-12-20T23:54:07.946" v="465" actId="20577"/>
          <ac:spMkLst>
            <pc:docMk/>
            <pc:sldMk cId="1732463280" sldId="3821"/>
            <ac:spMk id="5" creationId="{5BDB2983-3654-2698-56AB-7D49E47BAA6C}"/>
          </ac:spMkLst>
        </pc:spChg>
        <pc:spChg chg="mod">
          <ac:chgData name="Miguel Fernando Rodriguez Cajamarca" userId="fa9652e9-da46-4569-9a52-18ab0c2c963c" providerId="ADAL" clId="{DEB498ED-1438-44C8-857B-BB9A7C9C86CD}" dt="2025-12-20T23:56:26.150" v="500" actId="20577"/>
          <ac:spMkLst>
            <pc:docMk/>
            <pc:sldMk cId="1732463280" sldId="3821"/>
            <ac:spMk id="6" creationId="{9A5F2336-E12C-CD2B-2431-4FD576FA4C76}"/>
          </ac:spMkLst>
        </pc:spChg>
        <pc:spChg chg="mod">
          <ac:chgData name="Miguel Fernando Rodriguez Cajamarca" userId="fa9652e9-da46-4569-9a52-18ab0c2c963c" providerId="ADAL" clId="{DEB498ED-1438-44C8-857B-BB9A7C9C86CD}" dt="2025-12-20T23:56:59.227" v="516" actId="20577"/>
          <ac:spMkLst>
            <pc:docMk/>
            <pc:sldMk cId="1732463280" sldId="3821"/>
            <ac:spMk id="12" creationId="{DEDF68F5-8071-3ED5-4E2E-5E6A67E5F5D9}"/>
          </ac:spMkLst>
        </pc:spChg>
        <pc:picChg chg="del">
          <ac:chgData name="Miguel Fernando Rodriguez Cajamarca" userId="fa9652e9-da46-4569-9a52-18ab0c2c963c" providerId="ADAL" clId="{DEB498ED-1438-44C8-857B-BB9A7C9C86CD}" dt="2025-12-20T23:51:22.606" v="407" actId="478"/>
          <ac:picMkLst>
            <pc:docMk/>
            <pc:sldMk cId="1732463280" sldId="3821"/>
            <ac:picMk id="2" creationId="{2C5AC826-DF19-84FC-D481-6020E5F40FE8}"/>
          </ac:picMkLst>
        </pc:picChg>
        <pc:picChg chg="del">
          <ac:chgData name="Miguel Fernando Rodriguez Cajamarca" userId="fa9652e9-da46-4569-9a52-18ab0c2c963c" providerId="ADAL" clId="{DEB498ED-1438-44C8-857B-BB9A7C9C86CD}" dt="2025-12-20T23:51:29.704" v="410" actId="478"/>
          <ac:picMkLst>
            <pc:docMk/>
            <pc:sldMk cId="1732463280" sldId="3821"/>
            <ac:picMk id="4" creationId="{27056683-D511-F349-275E-D27A66264740}"/>
          </ac:picMkLst>
        </pc:picChg>
        <pc:picChg chg="add mod">
          <ac:chgData name="Miguel Fernando Rodriguez Cajamarca" userId="fa9652e9-da46-4569-9a52-18ab0c2c963c" providerId="ADAL" clId="{DEB498ED-1438-44C8-857B-BB9A7C9C86CD}" dt="2025-12-20T23:51:28.030" v="409" actId="1076"/>
          <ac:picMkLst>
            <pc:docMk/>
            <pc:sldMk cId="1732463280" sldId="3821"/>
            <ac:picMk id="9" creationId="{70C91D72-148E-8B2A-DD13-0096C632F833}"/>
          </ac:picMkLst>
        </pc:picChg>
        <pc:picChg chg="add mod">
          <ac:chgData name="Miguel Fernando Rodriguez Cajamarca" userId="fa9652e9-da46-4569-9a52-18ab0c2c963c" providerId="ADAL" clId="{DEB498ED-1438-44C8-857B-BB9A7C9C86CD}" dt="2025-12-20T23:51:38.617" v="412" actId="1076"/>
          <ac:picMkLst>
            <pc:docMk/>
            <pc:sldMk cId="1732463280" sldId="3821"/>
            <ac:picMk id="10" creationId="{EEAFF628-0806-DD7E-A57B-DCDFB982435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FA34B-325E-3343-BAE4-C2B4055A2BE0}" type="datetimeFigureOut">
              <a:rPr lang="es-CO" smtClean="0"/>
              <a:t>22/12/25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A925A-7BCF-9040-95EF-332096EC0BC2}" type="slidenum">
              <a:rPr lang="es-CO" smtClean="0"/>
              <a:t>‹Nº›</a:t>
            </a:fld>
            <a:endParaRPr lang="es-CO"/>
          </a:p>
        </p:txBody>
      </p:sp>
    </p:spTree>
    <p:extLst>
      <p:ext uri="{BB962C8B-B14F-4D97-AF65-F5344CB8AC3E}">
        <p14:creationId xmlns:p14="http://schemas.microsoft.com/office/powerpoint/2010/main" val="304401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4D9A925A-7BCF-9040-95EF-332096EC0BC2}" type="slidenum">
              <a:rPr lang="es-CO" smtClean="0"/>
              <a:t>1</a:t>
            </a:fld>
            <a:endParaRPr lang="es-CO"/>
          </a:p>
        </p:txBody>
      </p:sp>
    </p:spTree>
    <p:extLst>
      <p:ext uri="{BB962C8B-B14F-4D97-AF65-F5344CB8AC3E}">
        <p14:creationId xmlns:p14="http://schemas.microsoft.com/office/powerpoint/2010/main" val="76912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D9A925A-7BCF-9040-95EF-332096EC0BC2}" type="slidenum">
              <a:rPr lang="es-CO" smtClean="0"/>
              <a:t>3</a:t>
            </a:fld>
            <a:endParaRPr lang="es-CO"/>
          </a:p>
        </p:txBody>
      </p:sp>
    </p:spTree>
    <p:extLst>
      <p:ext uri="{BB962C8B-B14F-4D97-AF65-F5344CB8AC3E}">
        <p14:creationId xmlns:p14="http://schemas.microsoft.com/office/powerpoint/2010/main" val="81195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D9A925A-7BCF-9040-95EF-332096EC0BC2}" type="slidenum">
              <a:rPr lang="es-CO" smtClean="0"/>
              <a:t>5</a:t>
            </a:fld>
            <a:endParaRPr lang="es-CO"/>
          </a:p>
        </p:txBody>
      </p:sp>
    </p:spTree>
    <p:extLst>
      <p:ext uri="{BB962C8B-B14F-4D97-AF65-F5344CB8AC3E}">
        <p14:creationId xmlns:p14="http://schemas.microsoft.com/office/powerpoint/2010/main" val="81195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EF302-B2F8-0317-6605-852168DBA47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1468748-28CD-1CAD-8706-72797C09DE7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273756D-543A-B0E0-59A8-E85C18A8C15F}"/>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61A1A5C4-41FD-2169-DABD-DDD1BF700213}"/>
              </a:ext>
            </a:extLst>
          </p:cNvPr>
          <p:cNvSpPr>
            <a:spLocks noGrp="1"/>
          </p:cNvSpPr>
          <p:nvPr>
            <p:ph type="sldNum" sz="quarter" idx="5"/>
          </p:nvPr>
        </p:nvSpPr>
        <p:spPr/>
        <p:txBody>
          <a:bodyPr/>
          <a:lstStyle/>
          <a:p>
            <a:fld id="{4D9A925A-7BCF-9040-95EF-332096EC0BC2}" type="slidenum">
              <a:rPr lang="es-CO" smtClean="0"/>
              <a:t>9</a:t>
            </a:fld>
            <a:endParaRPr lang="es-CO"/>
          </a:p>
        </p:txBody>
      </p:sp>
    </p:spTree>
    <p:extLst>
      <p:ext uri="{BB962C8B-B14F-4D97-AF65-F5344CB8AC3E}">
        <p14:creationId xmlns:p14="http://schemas.microsoft.com/office/powerpoint/2010/main" val="407961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75280-F792-E66E-3FF7-66C4AF56E9B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5DACF8C-F842-61F4-5622-51DE2C29BF8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AACBC77-425F-5CF6-12DA-DE5747B75579}"/>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E0D4F4C9-24FB-CB04-71BB-134D36DDCB18}"/>
              </a:ext>
            </a:extLst>
          </p:cNvPr>
          <p:cNvSpPr>
            <a:spLocks noGrp="1"/>
          </p:cNvSpPr>
          <p:nvPr>
            <p:ph type="sldNum" sz="quarter" idx="5"/>
          </p:nvPr>
        </p:nvSpPr>
        <p:spPr/>
        <p:txBody>
          <a:bodyPr/>
          <a:lstStyle/>
          <a:p>
            <a:fld id="{4D9A925A-7BCF-9040-95EF-332096EC0BC2}" type="slidenum">
              <a:rPr lang="es-CO" smtClean="0"/>
              <a:t>13</a:t>
            </a:fld>
            <a:endParaRPr lang="es-CO"/>
          </a:p>
        </p:txBody>
      </p:sp>
    </p:spTree>
    <p:extLst>
      <p:ext uri="{BB962C8B-B14F-4D97-AF65-F5344CB8AC3E}">
        <p14:creationId xmlns:p14="http://schemas.microsoft.com/office/powerpoint/2010/main" val="259944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1D38-A8C0-ECBB-B272-11C3C4E6BCE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B436D6-9A5E-8BAE-AB41-443E26EE394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1B10AAF-5E2C-50FF-291A-C198B184258D}"/>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C1675EB8-D4F5-2535-0E6D-4F7A8133B522}"/>
              </a:ext>
            </a:extLst>
          </p:cNvPr>
          <p:cNvSpPr>
            <a:spLocks noGrp="1"/>
          </p:cNvSpPr>
          <p:nvPr>
            <p:ph type="sldNum" sz="quarter" idx="5"/>
          </p:nvPr>
        </p:nvSpPr>
        <p:spPr/>
        <p:txBody>
          <a:bodyPr/>
          <a:lstStyle/>
          <a:p>
            <a:fld id="{4D9A925A-7BCF-9040-95EF-332096EC0BC2}" type="slidenum">
              <a:rPr lang="es-CO" smtClean="0"/>
              <a:t>17</a:t>
            </a:fld>
            <a:endParaRPr lang="es-CO"/>
          </a:p>
        </p:txBody>
      </p:sp>
    </p:spTree>
    <p:extLst>
      <p:ext uri="{BB962C8B-B14F-4D97-AF65-F5344CB8AC3E}">
        <p14:creationId xmlns:p14="http://schemas.microsoft.com/office/powerpoint/2010/main" val="66735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D9A925A-7BCF-9040-95EF-332096EC0BC2}" type="slidenum">
              <a:rPr lang="es-CO" smtClean="0"/>
              <a:t>22</a:t>
            </a:fld>
            <a:endParaRPr lang="es-CO"/>
          </a:p>
        </p:txBody>
      </p:sp>
    </p:spTree>
    <p:extLst>
      <p:ext uri="{BB962C8B-B14F-4D97-AF65-F5344CB8AC3E}">
        <p14:creationId xmlns:p14="http://schemas.microsoft.com/office/powerpoint/2010/main" val="3378168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5.sv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ICIO PORTADA">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E45D616-98C3-33DD-33FA-5B4C384132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E74D36A5-6AC7-8653-148A-F4B4CA15C5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350192" y="1565204"/>
            <a:ext cx="1491615" cy="2983230"/>
          </a:xfrm>
          <a:prstGeom prst="rect">
            <a:avLst/>
          </a:prstGeom>
        </p:spPr>
      </p:pic>
    </p:spTree>
    <p:extLst>
      <p:ext uri="{BB962C8B-B14F-4D97-AF65-F5344CB8AC3E}">
        <p14:creationId xmlns:p14="http://schemas.microsoft.com/office/powerpoint/2010/main" val="153987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imagen, subtítulo y tex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latin typeface="Arial" panose="020B0604020202020204" pitchFamily="34" charset="0"/>
              <a:cs typeface="Arial" panose="020B0604020202020204" pitchFamily="34" charset="0"/>
            </a:endParaRPr>
          </a:p>
        </p:txBody>
      </p:sp>
      <p:sp>
        <p:nvSpPr>
          <p:cNvPr id="15" name="Marcador de texto 14">
            <a:extLst>
              <a:ext uri="{FF2B5EF4-FFF2-40B4-BE49-F238E27FC236}">
                <a16:creationId xmlns:a16="http://schemas.microsoft.com/office/drawing/2014/main" id="{8B49FDD1-9DF9-9E8D-7FD3-3640CC2EB6CE}"/>
              </a:ext>
            </a:extLst>
          </p:cNvPr>
          <p:cNvSpPr>
            <a:spLocks noGrp="1"/>
          </p:cNvSpPr>
          <p:nvPr>
            <p:ph type="body" sz="quarter" idx="14" hasCustomPrompt="1"/>
          </p:nvPr>
        </p:nvSpPr>
        <p:spPr>
          <a:xfrm>
            <a:off x="5173578" y="1953023"/>
            <a:ext cx="6312191" cy="1475977"/>
          </a:xfrm>
        </p:spPr>
        <p:txBody>
          <a:bodyPr>
            <a:noAutofit/>
          </a:bodyPr>
          <a:lstStyle>
            <a:lvl1pPr marL="0" indent="0">
              <a:buNone/>
              <a:defRPr sz="30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pPr lvl="0"/>
            <a:r>
              <a:rPr lang="es-ES" dirty="0"/>
              <a:t>Haga clic, subtítulo o frase introductoria, máximo 3 líneas.</a:t>
            </a:r>
            <a:r>
              <a:rPr lang="es-CO" dirty="0"/>
              <a:t> Así, este es un texto de prueba</a:t>
            </a:r>
            <a:endParaRPr lang="es-ES" dirty="0"/>
          </a:p>
        </p:txBody>
      </p:sp>
      <p:sp>
        <p:nvSpPr>
          <p:cNvPr id="17" name="Marcador de posición de imagen 16">
            <a:extLst>
              <a:ext uri="{FF2B5EF4-FFF2-40B4-BE49-F238E27FC236}">
                <a16:creationId xmlns:a16="http://schemas.microsoft.com/office/drawing/2014/main" id="{BBB1B408-0924-6E2C-A31A-D35E9F0C51F5}"/>
              </a:ext>
            </a:extLst>
          </p:cNvPr>
          <p:cNvSpPr>
            <a:spLocks noGrp="1"/>
          </p:cNvSpPr>
          <p:nvPr>
            <p:ph type="pic" sz="quarter" idx="15"/>
          </p:nvPr>
        </p:nvSpPr>
        <p:spPr>
          <a:xfrm>
            <a:off x="706231" y="1756320"/>
            <a:ext cx="3845649" cy="3919574"/>
          </a:xfrm>
          <a:prstGeom prst="roundRect">
            <a:avLst>
              <a:gd name="adj" fmla="val 10649"/>
            </a:avLst>
          </a:prstGeom>
          <a:noFill/>
          <a:ln>
            <a:noFill/>
          </a:ln>
        </p:spPr>
        <p:style>
          <a:lnRef idx="2">
            <a:schemeClr val="accent2"/>
          </a:lnRef>
          <a:fillRef idx="1">
            <a:schemeClr val="lt1"/>
          </a:fillRef>
          <a:effectRef idx="0">
            <a:schemeClr val="accent2"/>
          </a:effectRef>
          <a:fontRef idx="minor">
            <a:schemeClr val="dk1"/>
          </a:fontRef>
        </p:style>
        <p:txBody>
          <a:bodyPr anchor="ctr"/>
          <a:lstStyle>
            <a:lvl1pPr algn="ctr">
              <a:defRPr>
                <a:solidFill>
                  <a:schemeClr val="tx2"/>
                </a:solidFill>
                <a:latin typeface="Arial" panose="020B0604020202020204" pitchFamily="34" charset="0"/>
                <a:cs typeface="Arial" panose="020B0604020202020204" pitchFamily="34" charset="0"/>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5173578" y="3662796"/>
            <a:ext cx="6312191" cy="2013098"/>
          </a:xfrm>
        </p:spPr>
        <p:txBody>
          <a:bodyPr>
            <a:noAutofit/>
          </a:bodyPr>
          <a:lstStyle>
            <a:lvl1pPr marL="0" indent="0">
              <a:buClr>
                <a:schemeClr val="accent2"/>
              </a:buClr>
              <a:buFont typeface="Arial" panose="020B0604020202020204" pitchFamily="34" charset="0"/>
              <a:buNone/>
              <a:defRPr sz="16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5" name="Título 1">
            <a:extLst>
              <a:ext uri="{FF2B5EF4-FFF2-40B4-BE49-F238E27FC236}">
                <a16:creationId xmlns:a16="http://schemas.microsoft.com/office/drawing/2014/main" id="{88218156-26BD-2422-4494-18E11702F5A9}"/>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413598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n, subtítulo y tex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Marcador de texto 14">
            <a:extLst>
              <a:ext uri="{FF2B5EF4-FFF2-40B4-BE49-F238E27FC236}">
                <a16:creationId xmlns:a16="http://schemas.microsoft.com/office/drawing/2014/main" id="{8B49FDD1-9DF9-9E8D-7FD3-3640CC2EB6CE}"/>
              </a:ext>
            </a:extLst>
          </p:cNvPr>
          <p:cNvSpPr>
            <a:spLocks noGrp="1"/>
          </p:cNvSpPr>
          <p:nvPr>
            <p:ph type="body" sz="quarter" idx="14" hasCustomPrompt="1"/>
          </p:nvPr>
        </p:nvSpPr>
        <p:spPr>
          <a:xfrm>
            <a:off x="6206437" y="1818551"/>
            <a:ext cx="5106605" cy="1331843"/>
          </a:xfrm>
        </p:spPr>
        <p:txBody>
          <a:bodyPr>
            <a:noAutofit/>
          </a:bodyPr>
          <a:lstStyle>
            <a:lvl1pPr marL="0" indent="0">
              <a:buNone/>
              <a:defRPr sz="30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pPr lvl="0"/>
            <a:r>
              <a:rPr lang="es-ES" dirty="0"/>
              <a:t>Haga clic, subtítulo o frase introductoria, máximo 3 líneas.</a:t>
            </a:r>
            <a:endParaRPr lang="es-CO" dirty="0"/>
          </a:p>
        </p:txBody>
      </p:sp>
      <p:sp>
        <p:nvSpPr>
          <p:cNvPr id="17" name="Marcador de posición de imagen 16">
            <a:extLst>
              <a:ext uri="{FF2B5EF4-FFF2-40B4-BE49-F238E27FC236}">
                <a16:creationId xmlns:a16="http://schemas.microsoft.com/office/drawing/2014/main" id="{BBB1B408-0924-6E2C-A31A-D35E9F0C51F5}"/>
              </a:ext>
            </a:extLst>
          </p:cNvPr>
          <p:cNvSpPr>
            <a:spLocks noGrp="1"/>
          </p:cNvSpPr>
          <p:nvPr>
            <p:ph type="pic" sz="quarter" idx="15"/>
          </p:nvPr>
        </p:nvSpPr>
        <p:spPr>
          <a:xfrm>
            <a:off x="982958" y="1142084"/>
            <a:ext cx="4377132" cy="4461274"/>
          </a:xfrm>
          <a:prstGeom prst="roundRect">
            <a:avLst>
              <a:gd name="adj" fmla="val 10649"/>
            </a:avLst>
          </a:prstGeom>
          <a:noFill/>
          <a:ln>
            <a:noFill/>
          </a:ln>
        </p:spPr>
        <p:style>
          <a:lnRef idx="2">
            <a:schemeClr val="accent2"/>
          </a:lnRef>
          <a:fillRef idx="1">
            <a:schemeClr val="lt1"/>
          </a:fillRef>
          <a:effectRef idx="0">
            <a:schemeClr val="accent2"/>
          </a:effectRef>
          <a:fontRef idx="minor">
            <a:schemeClr val="dk1"/>
          </a:fontRef>
        </p:style>
        <p:txBody>
          <a:bodyPr anchor="ctr"/>
          <a:lstStyle>
            <a:lvl1pPr algn="ctr">
              <a:defRPr>
                <a:solidFill>
                  <a:schemeClr val="accent2"/>
                </a:solidFill>
                <a:latin typeface="Arial" panose="020B0604020202020204" pitchFamily="34" charset="0"/>
                <a:cs typeface="Arial" panose="020B0604020202020204" pitchFamily="34" charset="0"/>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6206437" y="3429000"/>
            <a:ext cx="5106605" cy="2174358"/>
          </a:xfrm>
          <a:prstGeom prst="roundRect">
            <a:avLst>
              <a:gd name="adj" fmla="val 4950"/>
            </a:avLst>
          </a:prstGeom>
          <a:noFill/>
        </p:spPr>
        <p:txBody>
          <a:bodyPr>
            <a:noAutofit/>
          </a:bodyPr>
          <a:lstStyle>
            <a:lvl1pPr marL="0" indent="0">
              <a:buNone/>
              <a:defRPr sz="16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a:t>Haga clic para modificar este texto debe tener una extensión de 186 caracteres con espacio máximo. Este es un texto de prueba, en dado caso que necesite más información y explicativa.</a:t>
            </a:r>
          </a:p>
          <a:p>
            <a:endParaRPr lang="es-ES" dirty="0"/>
          </a:p>
        </p:txBody>
      </p:sp>
    </p:spTree>
    <p:extLst>
      <p:ext uri="{BB962C8B-B14F-4D97-AF65-F5344CB8AC3E}">
        <p14:creationId xmlns:p14="http://schemas.microsoft.com/office/powerpoint/2010/main" val="414055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imagen, viñeta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083442" y="1935843"/>
            <a:ext cx="8435162" cy="4175053"/>
          </a:xfrm>
        </p:spPr>
        <p:txBody>
          <a:bodyPr>
            <a:noAutofit/>
          </a:bodyPr>
          <a:lstStyle>
            <a:lvl1pPr marL="285750" indent="-285750">
              <a:lnSpc>
                <a:spcPct val="100000"/>
              </a:lnSpc>
              <a:buClr>
                <a:schemeClr val="accent2"/>
              </a:buClr>
              <a:buFont typeface="Arial" panose="020B0604020202020204" pitchFamily="34" charset="0"/>
              <a:buChar char="•"/>
              <a:defRPr sz="15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a:p>
            <a:r>
              <a:rPr lang="es-ES" dirty="0"/>
              <a:t>Haga clic para modificar este texto debe tener una extensión de 186 caracteres con espacio máximo. Este es un texto de prueba, la extensión máxima serán 3 líneas de texto para no perder la atención del espectador. </a:t>
            </a:r>
          </a:p>
          <a:p>
            <a:pPr marL="285750" marR="0" lvl="0" indent="-285750" algn="l" defTabSz="914400" rtl="0" eaLnBrk="1" fontAlgn="auto" latinLnBrk="0" hangingPunct="1">
              <a:lnSpc>
                <a:spcPct val="90000"/>
              </a:lnSpc>
              <a:spcBef>
                <a:spcPts val="1000"/>
              </a:spcBef>
              <a:spcAft>
                <a:spcPts val="0"/>
              </a:spcAft>
              <a:buClr>
                <a:schemeClr val="accent2"/>
              </a:buClr>
              <a:buSzTx/>
              <a:tabLst/>
              <a:defRPr/>
            </a:pPr>
            <a:r>
              <a:rPr lang="es-ES" dirty="0"/>
              <a:t>Haga clic para modificar este texto debe tener una extensión de 186 caracteres con espacio máximo. Este es un texto de prueba, la extensión máxima serán 3 líneas de texto para no perder la atención del espectador. </a:t>
            </a:r>
          </a:p>
          <a:p>
            <a:pPr marL="285750" marR="0" lvl="0" indent="-28575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s-ES" dirty="0"/>
              <a:t>Haga clic para modificar este texto debe tener una extensión de 186 caracteres con espacio máximo. Este es un texto de prueba, la extensión máxima serán 3 líneas de texto para no perder la atención del espectador. </a:t>
            </a:r>
          </a:p>
          <a:p>
            <a:pPr marL="285750" marR="0" lvl="0" indent="-28575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s-ES" dirty="0"/>
              <a:t>Haga clic para modificar este texto debe tener una extensión de 186 caracteres con espacio máximo. Este es un texto de prueba, la extensión máxima serán 3 líneas de texto para no perder la atención del espectador. </a:t>
            </a:r>
          </a:p>
          <a:p>
            <a:pPr marL="285750" marR="0" lvl="0" indent="-28575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endParaRPr lang="es-ES" dirty="0"/>
          </a:p>
          <a:p>
            <a:pPr marL="285750" marR="0" lvl="0" indent="-285750" algn="l" defTabSz="914400" rtl="0" eaLnBrk="1" fontAlgn="auto" latinLnBrk="0" hangingPunct="1">
              <a:lnSpc>
                <a:spcPct val="90000"/>
              </a:lnSpc>
              <a:spcBef>
                <a:spcPts val="1000"/>
              </a:spcBef>
              <a:spcAft>
                <a:spcPts val="0"/>
              </a:spcAft>
              <a:buClr>
                <a:schemeClr val="accent2"/>
              </a:buClr>
              <a:buSzTx/>
              <a:tabLst/>
              <a:defRPr/>
            </a:pPr>
            <a:endParaRPr lang="es-ES" dirty="0"/>
          </a:p>
        </p:txBody>
      </p:sp>
      <p:sp>
        <p:nvSpPr>
          <p:cNvPr id="4" name="Marcador de posición de imagen 3">
            <a:extLst>
              <a:ext uri="{FF2B5EF4-FFF2-40B4-BE49-F238E27FC236}">
                <a16:creationId xmlns:a16="http://schemas.microsoft.com/office/drawing/2014/main" id="{DA956307-09FC-63C3-8732-B51A3D5A25C6}"/>
              </a:ext>
            </a:extLst>
          </p:cNvPr>
          <p:cNvSpPr>
            <a:spLocks noGrp="1"/>
          </p:cNvSpPr>
          <p:nvPr>
            <p:ph type="pic" sz="quarter" idx="28"/>
          </p:nvPr>
        </p:nvSpPr>
        <p:spPr>
          <a:xfrm>
            <a:off x="1" y="0"/>
            <a:ext cx="2346250" cy="6857999"/>
          </a:xfrm>
        </p:spPr>
        <p:txBody>
          <a:bodyPr anchor="ctr"/>
          <a:lstStyle>
            <a:lvl1pPr algn="ctr">
              <a:defRPr>
                <a:solidFill>
                  <a:schemeClr val="bg2"/>
                </a:solidFill>
                <a:latin typeface="Arial" panose="020B0604020202020204" pitchFamily="34" charset="0"/>
                <a:cs typeface="Arial" panose="020B0604020202020204" pitchFamily="34" charset="0"/>
              </a:defRPr>
            </a:lvl1pPr>
          </a:lstStyle>
          <a:p>
            <a:endParaRPr lang="es-CO" dirty="0"/>
          </a:p>
        </p:txBody>
      </p:sp>
      <p:sp>
        <p:nvSpPr>
          <p:cNvPr id="3" name="Título 1">
            <a:extLst>
              <a:ext uri="{FF2B5EF4-FFF2-40B4-BE49-F238E27FC236}">
                <a16:creationId xmlns:a16="http://schemas.microsoft.com/office/drawing/2014/main" id="{96020A98-AF2B-9DE2-FEC9-25721A0EE581}"/>
              </a:ext>
            </a:extLst>
          </p:cNvPr>
          <p:cNvSpPr>
            <a:spLocks noGrp="1"/>
          </p:cNvSpPr>
          <p:nvPr>
            <p:ph type="title" hasCustomPrompt="1"/>
          </p:nvPr>
        </p:nvSpPr>
        <p:spPr>
          <a:xfrm>
            <a:off x="3083442" y="735575"/>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340652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as, título, subtítulos con imagen y tex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55076" y="4005073"/>
            <a:ext cx="3293381" cy="2214140"/>
          </a:xfrm>
        </p:spPr>
        <p:txBody>
          <a:bodyPr>
            <a:noAutofit/>
          </a:bodyPr>
          <a:lstStyle>
            <a:lvl1pPr marL="171450" indent="-171450">
              <a:lnSpc>
                <a:spcPct val="100000"/>
              </a:lnSpc>
              <a:buClr>
                <a:schemeClr val="accent2"/>
              </a:buClr>
              <a:buFont typeface="Arial" panose="020B0604020202020204" pitchFamily="34" charset="0"/>
              <a:buChar char="•"/>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a:p>
            <a:r>
              <a:rPr lang="es-ES" dirty="0"/>
              <a:t>Haga clic para modificar este texto debe tener una extensión de 186 caracteres con espacio máximo. Este es un texto de prueba, la extensión máxima de texto para no perder la atención del espectador. </a:t>
            </a:r>
          </a:p>
        </p:txBody>
      </p:sp>
      <p:sp>
        <p:nvSpPr>
          <p:cNvPr id="4" name="Marcador de posición de imagen 3">
            <a:extLst>
              <a:ext uri="{FF2B5EF4-FFF2-40B4-BE49-F238E27FC236}">
                <a16:creationId xmlns:a16="http://schemas.microsoft.com/office/drawing/2014/main" id="{DA956307-09FC-63C3-8732-B51A3D5A25C6}"/>
              </a:ext>
            </a:extLst>
          </p:cNvPr>
          <p:cNvSpPr>
            <a:spLocks noGrp="1"/>
          </p:cNvSpPr>
          <p:nvPr>
            <p:ph type="pic" sz="quarter" idx="28"/>
          </p:nvPr>
        </p:nvSpPr>
        <p:spPr>
          <a:xfrm>
            <a:off x="355075" y="2348978"/>
            <a:ext cx="3293382" cy="1488529"/>
          </a:xfrm>
          <a:prstGeom prst="roundRect">
            <a:avLst>
              <a:gd name="adj" fmla="val 3333"/>
            </a:avLst>
          </a:prstGeom>
        </p:spPr>
        <p:txBody>
          <a:bodyPr anchor="ctr">
            <a:normAutofit/>
          </a:bodyPr>
          <a:lstStyle>
            <a:lvl1pPr algn="ctr">
              <a:defRPr sz="1100">
                <a:solidFill>
                  <a:schemeClr val="bg2"/>
                </a:solidFill>
                <a:latin typeface="Arial" panose="020B0604020202020204" pitchFamily="34" charset="0"/>
                <a:cs typeface="Arial" panose="020B0604020202020204" pitchFamily="34" charset="0"/>
              </a:defRPr>
            </a:lvl1pPr>
          </a:lstStyle>
          <a:p>
            <a:endParaRPr lang="es-CO" dirty="0"/>
          </a:p>
        </p:txBody>
      </p:sp>
      <p:sp>
        <p:nvSpPr>
          <p:cNvPr id="3" name="Marcador de texto 14">
            <a:extLst>
              <a:ext uri="{FF2B5EF4-FFF2-40B4-BE49-F238E27FC236}">
                <a16:creationId xmlns:a16="http://schemas.microsoft.com/office/drawing/2014/main" id="{2E0F286E-2CC0-3DB9-A9FF-2D0C1B113856}"/>
              </a:ext>
            </a:extLst>
          </p:cNvPr>
          <p:cNvSpPr>
            <a:spLocks noGrp="1"/>
          </p:cNvSpPr>
          <p:nvPr>
            <p:ph type="body" sz="quarter" idx="29" hasCustomPrompt="1"/>
          </p:nvPr>
        </p:nvSpPr>
        <p:spPr>
          <a:xfrm>
            <a:off x="4432111" y="4005072"/>
            <a:ext cx="3293381" cy="2214141"/>
          </a:xfrm>
        </p:spPr>
        <p:txBody>
          <a:bodyPr>
            <a:noAutofit/>
          </a:bodyPr>
          <a:lstStyle>
            <a:lvl1pPr marL="171450" indent="-171450">
              <a:lnSpc>
                <a:spcPct val="100000"/>
              </a:lnSpc>
              <a:buClr>
                <a:schemeClr val="accent2"/>
              </a:buClr>
              <a:buFont typeface="Arial" panose="020B0604020202020204" pitchFamily="34" charset="0"/>
              <a:buChar char="•"/>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a:p>
            <a:r>
              <a:rPr lang="es-ES" dirty="0"/>
              <a:t>Haga clic para modificar este texto debe tener una extensión de 186 caracteres con espacio máximo. Este es un texto de prueba, la extensión máxima de texto para no perder la atención del espectador. </a:t>
            </a:r>
          </a:p>
        </p:txBody>
      </p:sp>
      <p:sp>
        <p:nvSpPr>
          <p:cNvPr id="5" name="Marcador de posición de imagen 3">
            <a:extLst>
              <a:ext uri="{FF2B5EF4-FFF2-40B4-BE49-F238E27FC236}">
                <a16:creationId xmlns:a16="http://schemas.microsoft.com/office/drawing/2014/main" id="{E747852A-B119-6EA7-9EB9-120452D30B33}"/>
              </a:ext>
            </a:extLst>
          </p:cNvPr>
          <p:cNvSpPr>
            <a:spLocks noGrp="1"/>
          </p:cNvSpPr>
          <p:nvPr>
            <p:ph type="pic" sz="quarter" idx="30"/>
          </p:nvPr>
        </p:nvSpPr>
        <p:spPr>
          <a:xfrm>
            <a:off x="4432110" y="2348977"/>
            <a:ext cx="3293382" cy="1488529"/>
          </a:xfrm>
          <a:prstGeom prst="roundRect">
            <a:avLst>
              <a:gd name="adj" fmla="val 2857"/>
            </a:avLst>
          </a:prstGeom>
        </p:spPr>
        <p:txBody>
          <a:bodyPr anchor="ctr">
            <a:normAutofit/>
          </a:bodyPr>
          <a:lstStyle>
            <a:lvl1pPr algn="ctr">
              <a:defRPr sz="1400">
                <a:solidFill>
                  <a:schemeClr val="bg2"/>
                </a:solidFill>
                <a:latin typeface="Arial" panose="020B0604020202020204" pitchFamily="34" charset="0"/>
                <a:cs typeface="Arial" panose="020B0604020202020204" pitchFamily="34" charset="0"/>
              </a:defRPr>
            </a:lvl1pPr>
          </a:lstStyle>
          <a:p>
            <a:endParaRPr lang="es-CO" dirty="0"/>
          </a:p>
        </p:txBody>
      </p:sp>
      <p:sp>
        <p:nvSpPr>
          <p:cNvPr id="6" name="Marcador de texto 14">
            <a:extLst>
              <a:ext uri="{FF2B5EF4-FFF2-40B4-BE49-F238E27FC236}">
                <a16:creationId xmlns:a16="http://schemas.microsoft.com/office/drawing/2014/main" id="{B10228A1-5A75-4859-ECAF-EFEB078F9AFB}"/>
              </a:ext>
            </a:extLst>
          </p:cNvPr>
          <p:cNvSpPr>
            <a:spLocks noGrp="1"/>
          </p:cNvSpPr>
          <p:nvPr>
            <p:ph type="body" sz="quarter" idx="31" hasCustomPrompt="1"/>
          </p:nvPr>
        </p:nvSpPr>
        <p:spPr>
          <a:xfrm>
            <a:off x="8487785" y="4005072"/>
            <a:ext cx="3293381" cy="2214141"/>
          </a:xfrm>
        </p:spPr>
        <p:txBody>
          <a:bodyPr>
            <a:noAutofit/>
          </a:bodyPr>
          <a:lstStyle>
            <a:lvl1pPr marL="171450" indent="-171450">
              <a:lnSpc>
                <a:spcPct val="100000"/>
              </a:lnSpc>
              <a:buClr>
                <a:schemeClr val="accent2"/>
              </a:buClr>
              <a:buFont typeface="Arial" panose="020B0604020202020204" pitchFamily="34" charset="0"/>
              <a:buChar char="•"/>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a:p>
            <a:r>
              <a:rPr lang="es-ES" dirty="0"/>
              <a:t>Haga clic para modificar este texto debe tener una extensión de 186 caracteres con espacio máximo. Este es un texto de prueba, la extensión máxima de texto para no perder la atención del espectador. </a:t>
            </a:r>
          </a:p>
        </p:txBody>
      </p:sp>
      <p:sp>
        <p:nvSpPr>
          <p:cNvPr id="7" name="Marcador de posición de imagen 3">
            <a:extLst>
              <a:ext uri="{FF2B5EF4-FFF2-40B4-BE49-F238E27FC236}">
                <a16:creationId xmlns:a16="http://schemas.microsoft.com/office/drawing/2014/main" id="{B113D078-7417-2770-A4A6-52CD0B72FCD1}"/>
              </a:ext>
            </a:extLst>
          </p:cNvPr>
          <p:cNvSpPr>
            <a:spLocks noGrp="1"/>
          </p:cNvSpPr>
          <p:nvPr>
            <p:ph type="pic" sz="quarter" idx="32"/>
          </p:nvPr>
        </p:nvSpPr>
        <p:spPr>
          <a:xfrm>
            <a:off x="8487784" y="2350008"/>
            <a:ext cx="3293382" cy="1463040"/>
          </a:xfrm>
          <a:prstGeom prst="roundRect">
            <a:avLst>
              <a:gd name="adj" fmla="val 3101"/>
            </a:avLst>
          </a:prstGeom>
        </p:spPr>
        <p:txBody>
          <a:bodyPr anchor="ctr">
            <a:normAutofit/>
          </a:bodyPr>
          <a:lstStyle>
            <a:lvl1pPr algn="ctr">
              <a:defRPr sz="1200">
                <a:solidFill>
                  <a:schemeClr val="bg2"/>
                </a:solidFill>
                <a:latin typeface="Arial" panose="020B0604020202020204" pitchFamily="34" charset="0"/>
                <a:cs typeface="Arial" panose="020B0604020202020204" pitchFamily="34" charset="0"/>
              </a:defRPr>
            </a:lvl1pPr>
          </a:lstStyle>
          <a:p>
            <a:endParaRPr lang="es-CO" dirty="0"/>
          </a:p>
        </p:txBody>
      </p:sp>
      <p:cxnSp>
        <p:nvCxnSpPr>
          <p:cNvPr id="22" name="Conector recto 21">
            <a:extLst>
              <a:ext uri="{FF2B5EF4-FFF2-40B4-BE49-F238E27FC236}">
                <a16:creationId xmlns:a16="http://schemas.microsoft.com/office/drawing/2014/main" id="{7531FABE-93CF-F675-C4C3-93BD20C58304}"/>
              </a:ext>
            </a:extLst>
          </p:cNvPr>
          <p:cNvCxnSpPr>
            <a:cxnSpLocks/>
          </p:cNvCxnSpPr>
          <p:nvPr userDrawn="1"/>
        </p:nvCxnSpPr>
        <p:spPr>
          <a:xfrm>
            <a:off x="4051359" y="1545387"/>
            <a:ext cx="0" cy="4745685"/>
          </a:xfrm>
          <a:prstGeom prst="line">
            <a:avLst/>
          </a:prstGeom>
          <a:ln w="1587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 name="Conector recto 22">
            <a:extLst>
              <a:ext uri="{FF2B5EF4-FFF2-40B4-BE49-F238E27FC236}">
                <a16:creationId xmlns:a16="http://schemas.microsoft.com/office/drawing/2014/main" id="{3EDC1E72-0A83-E8AB-46C1-080B820BCD9F}"/>
              </a:ext>
            </a:extLst>
          </p:cNvPr>
          <p:cNvCxnSpPr>
            <a:cxnSpLocks/>
          </p:cNvCxnSpPr>
          <p:nvPr userDrawn="1"/>
        </p:nvCxnSpPr>
        <p:spPr>
          <a:xfrm>
            <a:off x="8106120" y="1545387"/>
            <a:ext cx="0" cy="4673826"/>
          </a:xfrm>
          <a:prstGeom prst="line">
            <a:avLst/>
          </a:prstGeom>
          <a:ln w="15875">
            <a:solidFill>
              <a:schemeClr val="accent2"/>
            </a:solidFill>
          </a:ln>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7B786748-9877-BE10-49CF-88F6CC56FABD}"/>
              </a:ext>
            </a:extLst>
          </p:cNvPr>
          <p:cNvSpPr txBox="1">
            <a:spLocks/>
          </p:cNvSpPr>
          <p:nvPr userDrawn="1"/>
        </p:nvSpPr>
        <p:spPr>
          <a:xfrm>
            <a:off x="355076" y="1090342"/>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5" name="Título 1">
            <a:extLst>
              <a:ext uri="{FF2B5EF4-FFF2-40B4-BE49-F238E27FC236}">
                <a16:creationId xmlns:a16="http://schemas.microsoft.com/office/drawing/2014/main" id="{1CC41270-92F0-A5C4-4504-AA425E59B18B}"/>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
        <p:nvSpPr>
          <p:cNvPr id="13" name="Marcador de texto 14">
            <a:extLst>
              <a:ext uri="{FF2B5EF4-FFF2-40B4-BE49-F238E27FC236}">
                <a16:creationId xmlns:a16="http://schemas.microsoft.com/office/drawing/2014/main" id="{0B161712-E958-A054-9B1F-8F26A62E045B}"/>
              </a:ext>
            </a:extLst>
          </p:cNvPr>
          <p:cNvSpPr>
            <a:spLocks noGrp="1"/>
          </p:cNvSpPr>
          <p:nvPr>
            <p:ph type="body" sz="quarter" idx="33" hasCustomPrompt="1"/>
          </p:nvPr>
        </p:nvSpPr>
        <p:spPr>
          <a:xfrm>
            <a:off x="355074" y="1687675"/>
            <a:ext cx="3304817" cy="508251"/>
          </a:xfrm>
          <a:prstGeom prst="roundRect">
            <a:avLst>
              <a:gd name="adj" fmla="val 10085"/>
            </a:avLst>
          </a:prstGeom>
          <a:solidFill>
            <a:schemeClr val="accent3"/>
          </a:solidFill>
          <a:ln>
            <a:noFill/>
          </a:ln>
        </p:spPr>
        <p:txBody>
          <a:bodyPr>
            <a:noAutofit/>
          </a:bodyPr>
          <a:lstStyle>
            <a:lvl1pPr marL="0" indent="0" algn="ctr">
              <a:lnSpc>
                <a:spcPct val="100000"/>
              </a:lnSpc>
              <a:buClr>
                <a:schemeClr val="accent2"/>
              </a:buClr>
              <a:buFont typeface="Arial" panose="020B0604020202020204" pitchFamily="34" charset="0"/>
              <a:buNone/>
              <a:defRPr sz="1200" b="1">
                <a:ln>
                  <a:noFill/>
                </a:ln>
                <a:solidFill>
                  <a:schemeClr val="bg1"/>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y agregue un subtítulo de una o dos líneas, se ve de esta forma</a:t>
            </a:r>
          </a:p>
        </p:txBody>
      </p:sp>
      <p:sp>
        <p:nvSpPr>
          <p:cNvPr id="16" name="Marcador de texto 14">
            <a:extLst>
              <a:ext uri="{FF2B5EF4-FFF2-40B4-BE49-F238E27FC236}">
                <a16:creationId xmlns:a16="http://schemas.microsoft.com/office/drawing/2014/main" id="{24D0027D-8009-D9D5-4FE4-A0589CFFBCC5}"/>
              </a:ext>
            </a:extLst>
          </p:cNvPr>
          <p:cNvSpPr>
            <a:spLocks noGrp="1"/>
          </p:cNvSpPr>
          <p:nvPr>
            <p:ph type="body" sz="quarter" idx="34" hasCustomPrompt="1"/>
          </p:nvPr>
        </p:nvSpPr>
        <p:spPr>
          <a:xfrm>
            <a:off x="4425269" y="1687675"/>
            <a:ext cx="3304817" cy="508251"/>
          </a:xfrm>
          <a:prstGeom prst="roundRect">
            <a:avLst>
              <a:gd name="adj" fmla="val 10085"/>
            </a:avLst>
          </a:prstGeom>
          <a:solidFill>
            <a:schemeClr val="accent1"/>
          </a:solidFill>
          <a:ln>
            <a:noFill/>
          </a:ln>
        </p:spPr>
        <p:txBody>
          <a:bodyPr>
            <a:noAutofit/>
          </a:bodyPr>
          <a:lstStyle>
            <a:lvl1pPr marL="0" indent="0" algn="ctr">
              <a:lnSpc>
                <a:spcPct val="100000"/>
              </a:lnSpc>
              <a:buClr>
                <a:schemeClr val="accent2"/>
              </a:buClr>
              <a:buFont typeface="Arial" panose="020B0604020202020204" pitchFamily="34" charset="0"/>
              <a:buNone/>
              <a:defRPr sz="1200" b="1">
                <a:ln>
                  <a:noFill/>
                </a:ln>
                <a:solidFill>
                  <a:schemeClr val="bg1"/>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y agregue un subtítulo de una o dos líneas, se ve de esta forma</a:t>
            </a:r>
          </a:p>
        </p:txBody>
      </p:sp>
      <p:sp>
        <p:nvSpPr>
          <p:cNvPr id="17" name="Marcador de texto 14">
            <a:extLst>
              <a:ext uri="{FF2B5EF4-FFF2-40B4-BE49-F238E27FC236}">
                <a16:creationId xmlns:a16="http://schemas.microsoft.com/office/drawing/2014/main" id="{39C64AE5-6E3C-B5E0-EF77-83A9BD02C5A0}"/>
              </a:ext>
            </a:extLst>
          </p:cNvPr>
          <p:cNvSpPr>
            <a:spLocks noGrp="1"/>
          </p:cNvSpPr>
          <p:nvPr>
            <p:ph type="body" sz="quarter" idx="35" hasCustomPrompt="1"/>
          </p:nvPr>
        </p:nvSpPr>
        <p:spPr>
          <a:xfrm>
            <a:off x="8462011" y="1687675"/>
            <a:ext cx="3304817" cy="508251"/>
          </a:xfrm>
          <a:prstGeom prst="roundRect">
            <a:avLst>
              <a:gd name="adj" fmla="val 12279"/>
            </a:avLst>
          </a:prstGeom>
          <a:solidFill>
            <a:schemeClr val="accent2"/>
          </a:solidFill>
          <a:ln>
            <a:noFill/>
          </a:ln>
        </p:spPr>
        <p:txBody>
          <a:bodyPr>
            <a:noAutofit/>
          </a:bodyPr>
          <a:lstStyle>
            <a:lvl1pPr marL="0" indent="0" algn="ctr">
              <a:lnSpc>
                <a:spcPct val="100000"/>
              </a:lnSpc>
              <a:buClr>
                <a:schemeClr val="accent2"/>
              </a:buClr>
              <a:buFont typeface="Arial" panose="020B0604020202020204" pitchFamily="34" charset="0"/>
              <a:buNone/>
              <a:defRPr sz="1200" b="1">
                <a:ln>
                  <a:noFill/>
                </a:ln>
                <a:solidFill>
                  <a:schemeClr val="bg1"/>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y agregue un subtítulo de una o dos líneas, se ve de esta forma</a:t>
            </a:r>
          </a:p>
        </p:txBody>
      </p:sp>
    </p:spTree>
    <p:extLst>
      <p:ext uri="{BB962C8B-B14F-4D97-AF65-F5344CB8AC3E}">
        <p14:creationId xmlns:p14="http://schemas.microsoft.com/office/powerpoint/2010/main" val="4064952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lumnas, título, subtítulos con imagen y tex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55076" y="4005073"/>
            <a:ext cx="3293381" cy="2214140"/>
          </a:xfrm>
        </p:spPr>
        <p:txBody>
          <a:bodyPr>
            <a:noAutofit/>
          </a:bodyPr>
          <a:lstStyle>
            <a:lvl1pPr marL="171450" indent="-171450">
              <a:lnSpc>
                <a:spcPct val="100000"/>
              </a:lnSpc>
              <a:buClr>
                <a:schemeClr val="accent2"/>
              </a:buClr>
              <a:buFont typeface="Arial" panose="020B0604020202020204" pitchFamily="34" charset="0"/>
              <a:buChar char="•"/>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a:p>
            <a:r>
              <a:rPr lang="es-ES" dirty="0"/>
              <a:t>Haga clic para modificar este texto debe tener una extensión de 186 caracteres con espacio máximo. Este es un texto de prueba, la extensión máxima de texto para no perder la atención del espectador. </a:t>
            </a:r>
          </a:p>
        </p:txBody>
      </p:sp>
      <p:sp>
        <p:nvSpPr>
          <p:cNvPr id="4" name="Marcador de posición de imagen 3">
            <a:extLst>
              <a:ext uri="{FF2B5EF4-FFF2-40B4-BE49-F238E27FC236}">
                <a16:creationId xmlns:a16="http://schemas.microsoft.com/office/drawing/2014/main" id="{DA956307-09FC-63C3-8732-B51A3D5A25C6}"/>
              </a:ext>
            </a:extLst>
          </p:cNvPr>
          <p:cNvSpPr>
            <a:spLocks noGrp="1"/>
          </p:cNvSpPr>
          <p:nvPr>
            <p:ph type="pic" sz="quarter" idx="28"/>
          </p:nvPr>
        </p:nvSpPr>
        <p:spPr>
          <a:xfrm>
            <a:off x="355075" y="1584792"/>
            <a:ext cx="3293382" cy="2252716"/>
          </a:xfrm>
          <a:prstGeom prst="roundRect">
            <a:avLst>
              <a:gd name="adj" fmla="val 3333"/>
            </a:avLst>
          </a:prstGeom>
        </p:spPr>
        <p:txBody>
          <a:bodyPr anchor="ctr">
            <a:normAutofit/>
          </a:bodyPr>
          <a:lstStyle>
            <a:lvl1pPr algn="ctr">
              <a:defRPr sz="1100">
                <a:solidFill>
                  <a:schemeClr val="bg2"/>
                </a:solidFill>
                <a:latin typeface="Arial" panose="020B0604020202020204" pitchFamily="34" charset="0"/>
                <a:cs typeface="Arial" panose="020B0604020202020204" pitchFamily="34" charset="0"/>
              </a:defRPr>
            </a:lvl1pPr>
          </a:lstStyle>
          <a:p>
            <a:endParaRPr lang="es-CO" dirty="0"/>
          </a:p>
        </p:txBody>
      </p:sp>
      <p:sp>
        <p:nvSpPr>
          <p:cNvPr id="3" name="Marcador de texto 14">
            <a:extLst>
              <a:ext uri="{FF2B5EF4-FFF2-40B4-BE49-F238E27FC236}">
                <a16:creationId xmlns:a16="http://schemas.microsoft.com/office/drawing/2014/main" id="{2E0F286E-2CC0-3DB9-A9FF-2D0C1B113856}"/>
              </a:ext>
            </a:extLst>
          </p:cNvPr>
          <p:cNvSpPr>
            <a:spLocks noGrp="1"/>
          </p:cNvSpPr>
          <p:nvPr>
            <p:ph type="body" sz="quarter" idx="29" hasCustomPrompt="1"/>
          </p:nvPr>
        </p:nvSpPr>
        <p:spPr>
          <a:xfrm>
            <a:off x="4432111" y="4005072"/>
            <a:ext cx="3293381" cy="2214141"/>
          </a:xfrm>
        </p:spPr>
        <p:txBody>
          <a:bodyPr>
            <a:noAutofit/>
          </a:bodyPr>
          <a:lstStyle>
            <a:lvl1pPr marL="171450" indent="-171450">
              <a:lnSpc>
                <a:spcPct val="100000"/>
              </a:lnSpc>
              <a:buClr>
                <a:schemeClr val="accent2"/>
              </a:buClr>
              <a:buFont typeface="Arial" panose="020B0604020202020204" pitchFamily="34" charset="0"/>
              <a:buChar char="•"/>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a:p>
            <a:r>
              <a:rPr lang="es-ES" dirty="0"/>
              <a:t>Haga clic para modificar este texto debe tener una extensión de 186 caracteres con espacio máximo. Este es un texto de prueba, la extensión máxima de texto para no perder la atención del espectador. </a:t>
            </a:r>
          </a:p>
        </p:txBody>
      </p:sp>
      <p:sp>
        <p:nvSpPr>
          <p:cNvPr id="5" name="Marcador de posición de imagen 3">
            <a:extLst>
              <a:ext uri="{FF2B5EF4-FFF2-40B4-BE49-F238E27FC236}">
                <a16:creationId xmlns:a16="http://schemas.microsoft.com/office/drawing/2014/main" id="{E747852A-B119-6EA7-9EB9-120452D30B33}"/>
              </a:ext>
            </a:extLst>
          </p:cNvPr>
          <p:cNvSpPr>
            <a:spLocks noGrp="1"/>
          </p:cNvSpPr>
          <p:nvPr>
            <p:ph type="pic" sz="quarter" idx="30"/>
          </p:nvPr>
        </p:nvSpPr>
        <p:spPr>
          <a:xfrm>
            <a:off x="4432110" y="1584791"/>
            <a:ext cx="3293382" cy="2252716"/>
          </a:xfrm>
          <a:prstGeom prst="roundRect">
            <a:avLst>
              <a:gd name="adj" fmla="val 2857"/>
            </a:avLst>
          </a:prstGeom>
        </p:spPr>
        <p:txBody>
          <a:bodyPr anchor="ctr">
            <a:normAutofit/>
          </a:bodyPr>
          <a:lstStyle>
            <a:lvl1pPr algn="ctr">
              <a:defRPr sz="1400">
                <a:solidFill>
                  <a:schemeClr val="bg2"/>
                </a:solidFill>
                <a:latin typeface="Arial" panose="020B0604020202020204" pitchFamily="34" charset="0"/>
                <a:cs typeface="Arial" panose="020B0604020202020204" pitchFamily="34" charset="0"/>
              </a:defRPr>
            </a:lvl1pPr>
          </a:lstStyle>
          <a:p>
            <a:endParaRPr lang="es-CO" dirty="0"/>
          </a:p>
        </p:txBody>
      </p:sp>
      <p:sp>
        <p:nvSpPr>
          <p:cNvPr id="6" name="Marcador de texto 14">
            <a:extLst>
              <a:ext uri="{FF2B5EF4-FFF2-40B4-BE49-F238E27FC236}">
                <a16:creationId xmlns:a16="http://schemas.microsoft.com/office/drawing/2014/main" id="{B10228A1-5A75-4859-ECAF-EFEB078F9AFB}"/>
              </a:ext>
            </a:extLst>
          </p:cNvPr>
          <p:cNvSpPr>
            <a:spLocks noGrp="1"/>
          </p:cNvSpPr>
          <p:nvPr>
            <p:ph type="body" sz="quarter" idx="31" hasCustomPrompt="1"/>
          </p:nvPr>
        </p:nvSpPr>
        <p:spPr>
          <a:xfrm>
            <a:off x="8487785" y="4005072"/>
            <a:ext cx="3293381" cy="2214141"/>
          </a:xfrm>
        </p:spPr>
        <p:txBody>
          <a:bodyPr>
            <a:noAutofit/>
          </a:bodyPr>
          <a:lstStyle>
            <a:lvl1pPr marL="171450" indent="-171450">
              <a:lnSpc>
                <a:spcPct val="100000"/>
              </a:lnSpc>
              <a:buClr>
                <a:schemeClr val="accent2"/>
              </a:buClr>
              <a:buFont typeface="Arial" panose="020B0604020202020204" pitchFamily="34" charset="0"/>
              <a:buChar char="•"/>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a:p>
            <a:r>
              <a:rPr lang="es-ES" dirty="0"/>
              <a:t>Haga clic para modificar este texto debe tener una extensión de 186 caracteres con espacio máximo. Este es un texto de prueba, la extensión máxima de texto para no perder la atención del espectador. </a:t>
            </a:r>
          </a:p>
        </p:txBody>
      </p:sp>
      <p:sp>
        <p:nvSpPr>
          <p:cNvPr id="7" name="Marcador de posición de imagen 3">
            <a:extLst>
              <a:ext uri="{FF2B5EF4-FFF2-40B4-BE49-F238E27FC236}">
                <a16:creationId xmlns:a16="http://schemas.microsoft.com/office/drawing/2014/main" id="{B113D078-7417-2770-A4A6-52CD0B72FCD1}"/>
              </a:ext>
            </a:extLst>
          </p:cNvPr>
          <p:cNvSpPr>
            <a:spLocks noGrp="1"/>
          </p:cNvSpPr>
          <p:nvPr>
            <p:ph type="pic" sz="quarter" idx="32"/>
          </p:nvPr>
        </p:nvSpPr>
        <p:spPr>
          <a:xfrm>
            <a:off x="8487784" y="1598907"/>
            <a:ext cx="3293382" cy="2214141"/>
          </a:xfrm>
          <a:prstGeom prst="roundRect">
            <a:avLst>
              <a:gd name="adj" fmla="val 3101"/>
            </a:avLst>
          </a:prstGeom>
        </p:spPr>
        <p:txBody>
          <a:bodyPr anchor="ctr">
            <a:normAutofit/>
          </a:bodyPr>
          <a:lstStyle>
            <a:lvl1pPr algn="ctr">
              <a:defRPr sz="1200">
                <a:solidFill>
                  <a:schemeClr val="bg2"/>
                </a:solidFill>
                <a:latin typeface="Arial" panose="020B0604020202020204" pitchFamily="34" charset="0"/>
                <a:cs typeface="Arial" panose="020B0604020202020204" pitchFamily="34" charset="0"/>
              </a:defRPr>
            </a:lvl1pPr>
          </a:lstStyle>
          <a:p>
            <a:endParaRPr lang="es-CO" dirty="0"/>
          </a:p>
        </p:txBody>
      </p:sp>
      <p:sp>
        <p:nvSpPr>
          <p:cNvPr id="14" name="Título 1">
            <a:extLst>
              <a:ext uri="{FF2B5EF4-FFF2-40B4-BE49-F238E27FC236}">
                <a16:creationId xmlns:a16="http://schemas.microsoft.com/office/drawing/2014/main" id="{7B786748-9877-BE10-49CF-88F6CC56FABD}"/>
              </a:ext>
            </a:extLst>
          </p:cNvPr>
          <p:cNvSpPr txBox="1">
            <a:spLocks/>
          </p:cNvSpPr>
          <p:nvPr userDrawn="1"/>
        </p:nvSpPr>
        <p:spPr>
          <a:xfrm>
            <a:off x="355076" y="1090342"/>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5" name="Título 1">
            <a:extLst>
              <a:ext uri="{FF2B5EF4-FFF2-40B4-BE49-F238E27FC236}">
                <a16:creationId xmlns:a16="http://schemas.microsoft.com/office/drawing/2014/main" id="{1CC41270-92F0-A5C4-4504-AA425E59B18B}"/>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3205257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as, título, subtitulo con imagen y viñeta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682171" y="4302981"/>
            <a:ext cx="4715659" cy="1937498"/>
          </a:xfrm>
        </p:spPr>
        <p:txBody>
          <a:bodyPr>
            <a:noAutofit/>
          </a:bodyPr>
          <a:lstStyle>
            <a:lvl1pPr marL="171450" indent="-171450">
              <a:lnSpc>
                <a:spcPct val="100000"/>
              </a:lnSpc>
              <a:buClr>
                <a:schemeClr val="accent2"/>
              </a:buClr>
              <a:buFont typeface="Arial" panose="020B0604020202020204" pitchFamily="34" charset="0"/>
              <a:buChar char="•"/>
              <a:defRPr sz="11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a:t>
            </a:r>
          </a:p>
          <a:p>
            <a:r>
              <a:rPr lang="es-ES" dirty="0"/>
              <a:t>Haga clic para modificar este texto debe tener una extensión de 186 caracteres con espacio máximo. Este es un texto de prueba, la extensión máxima serán 3 líneas de texto para no perder la atención del espectador. </a:t>
            </a:r>
          </a:p>
          <a:p>
            <a:pPr marL="171450" marR="0" lvl="0" indent="-17145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s-ES" dirty="0"/>
              <a:t>Haga clic para modificar este texto debe tener una extensión de 186 caracteres con espacio máximo. Este es un texto de prueba.</a:t>
            </a:r>
          </a:p>
        </p:txBody>
      </p:sp>
      <p:sp>
        <p:nvSpPr>
          <p:cNvPr id="4" name="Marcador de posición de imagen 3">
            <a:extLst>
              <a:ext uri="{FF2B5EF4-FFF2-40B4-BE49-F238E27FC236}">
                <a16:creationId xmlns:a16="http://schemas.microsoft.com/office/drawing/2014/main" id="{DA956307-09FC-63C3-8732-B51A3D5A25C6}"/>
              </a:ext>
            </a:extLst>
          </p:cNvPr>
          <p:cNvSpPr>
            <a:spLocks noGrp="1"/>
          </p:cNvSpPr>
          <p:nvPr>
            <p:ph type="pic" sz="quarter" idx="28"/>
          </p:nvPr>
        </p:nvSpPr>
        <p:spPr>
          <a:xfrm>
            <a:off x="682169" y="2370244"/>
            <a:ext cx="4715661" cy="1656095"/>
          </a:xfrm>
          <a:prstGeom prst="roundRect">
            <a:avLst>
              <a:gd name="adj" fmla="val 3333"/>
            </a:avLst>
          </a:prstGeom>
        </p:spPr>
        <p:txBody>
          <a:bodyPr anchor="ctr"/>
          <a:lstStyle>
            <a:lvl1pPr algn="ctr">
              <a:defRPr>
                <a:solidFill>
                  <a:schemeClr val="bg2"/>
                </a:solidFill>
                <a:latin typeface="Arial" panose="020B0604020202020204" pitchFamily="34" charset="0"/>
                <a:cs typeface="Arial" panose="020B0604020202020204" pitchFamily="34" charset="0"/>
              </a:defRPr>
            </a:lvl1pPr>
          </a:lstStyle>
          <a:p>
            <a:endParaRPr lang="es-CO" dirty="0"/>
          </a:p>
        </p:txBody>
      </p:sp>
      <p:sp>
        <p:nvSpPr>
          <p:cNvPr id="3" name="Marcador de texto 14">
            <a:extLst>
              <a:ext uri="{FF2B5EF4-FFF2-40B4-BE49-F238E27FC236}">
                <a16:creationId xmlns:a16="http://schemas.microsoft.com/office/drawing/2014/main" id="{2E0F286E-2CC0-3DB9-A9FF-2D0C1B113856}"/>
              </a:ext>
            </a:extLst>
          </p:cNvPr>
          <p:cNvSpPr>
            <a:spLocks noGrp="1"/>
          </p:cNvSpPr>
          <p:nvPr>
            <p:ph type="body" sz="quarter" idx="29" hasCustomPrompt="1"/>
          </p:nvPr>
        </p:nvSpPr>
        <p:spPr>
          <a:xfrm>
            <a:off x="6792693" y="4302980"/>
            <a:ext cx="4717131" cy="1937499"/>
          </a:xfrm>
        </p:spPr>
        <p:txBody>
          <a:bodyPr>
            <a:noAutofit/>
          </a:bodyPr>
          <a:lstStyle>
            <a:lvl1pPr marL="171450" indent="-171450">
              <a:lnSpc>
                <a:spcPct val="100000"/>
              </a:lnSpc>
              <a:buClr>
                <a:schemeClr val="accent2"/>
              </a:buClr>
              <a:buFont typeface="Arial" panose="020B0604020202020204" pitchFamily="34" charset="0"/>
              <a:buChar char="•"/>
              <a:defRPr sz="11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a:t>
            </a:r>
          </a:p>
          <a:p>
            <a:r>
              <a:rPr lang="es-ES" dirty="0"/>
              <a:t>Haga clic para modificar este texto debe tener una extensión de 186 caracteres con espacio máximo. Este es un texto de prueba, la extensión máxima serán 3 líneas de texto para no perder la atención del espectador. </a:t>
            </a:r>
          </a:p>
          <a:p>
            <a:pPr marL="171450" marR="0" lvl="0" indent="-17145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s-ES" dirty="0"/>
              <a:t>Haga clic para modificar este texto debe tener una extensión de 186 caracteres con espacio máximo. Este es un texto de prueba.</a:t>
            </a:r>
          </a:p>
        </p:txBody>
      </p:sp>
      <p:sp>
        <p:nvSpPr>
          <p:cNvPr id="5" name="Marcador de posición de imagen 3">
            <a:extLst>
              <a:ext uri="{FF2B5EF4-FFF2-40B4-BE49-F238E27FC236}">
                <a16:creationId xmlns:a16="http://schemas.microsoft.com/office/drawing/2014/main" id="{E747852A-B119-6EA7-9EB9-120452D30B33}"/>
              </a:ext>
            </a:extLst>
          </p:cNvPr>
          <p:cNvSpPr>
            <a:spLocks noGrp="1"/>
          </p:cNvSpPr>
          <p:nvPr>
            <p:ph type="pic" sz="quarter" idx="30"/>
          </p:nvPr>
        </p:nvSpPr>
        <p:spPr>
          <a:xfrm>
            <a:off x="6792692" y="2370243"/>
            <a:ext cx="4717132" cy="1656095"/>
          </a:xfrm>
          <a:prstGeom prst="roundRect">
            <a:avLst>
              <a:gd name="adj" fmla="val 2857"/>
            </a:avLst>
          </a:prstGeom>
        </p:spPr>
        <p:txBody>
          <a:bodyPr anchor="ctr"/>
          <a:lstStyle>
            <a:lvl1pPr algn="ctr">
              <a:defRPr>
                <a:solidFill>
                  <a:schemeClr val="bg2"/>
                </a:solidFill>
                <a:latin typeface="Arial" panose="020B0604020202020204" pitchFamily="34" charset="0"/>
                <a:cs typeface="Arial" panose="020B0604020202020204" pitchFamily="34" charset="0"/>
              </a:defRPr>
            </a:lvl1pPr>
          </a:lstStyle>
          <a:p>
            <a:endParaRPr lang="es-CO" dirty="0"/>
          </a:p>
        </p:txBody>
      </p:sp>
      <p:cxnSp>
        <p:nvCxnSpPr>
          <p:cNvPr id="22" name="Conector recto 21">
            <a:extLst>
              <a:ext uri="{FF2B5EF4-FFF2-40B4-BE49-F238E27FC236}">
                <a16:creationId xmlns:a16="http://schemas.microsoft.com/office/drawing/2014/main" id="{7531FABE-93CF-F675-C4C3-93BD20C58304}"/>
              </a:ext>
            </a:extLst>
          </p:cNvPr>
          <p:cNvCxnSpPr>
            <a:cxnSpLocks/>
          </p:cNvCxnSpPr>
          <p:nvPr userDrawn="1"/>
        </p:nvCxnSpPr>
        <p:spPr>
          <a:xfrm>
            <a:off x="6096000" y="1566653"/>
            <a:ext cx="0" cy="4745685"/>
          </a:xfrm>
          <a:prstGeom prst="line">
            <a:avLst/>
          </a:prstGeom>
          <a:ln w="15875">
            <a:solidFill>
              <a:schemeClr val="accent2"/>
            </a:solidFill>
          </a:ln>
        </p:spPr>
        <p:style>
          <a:lnRef idx="2">
            <a:schemeClr val="accent1"/>
          </a:lnRef>
          <a:fillRef idx="0">
            <a:schemeClr val="accent1"/>
          </a:fillRef>
          <a:effectRef idx="1">
            <a:schemeClr val="accent1"/>
          </a:effectRef>
          <a:fontRef idx="minor">
            <a:schemeClr val="tx1"/>
          </a:fontRef>
        </p:style>
      </p:cxnSp>
      <p:sp>
        <p:nvSpPr>
          <p:cNvPr id="7" name="Título 1">
            <a:extLst>
              <a:ext uri="{FF2B5EF4-FFF2-40B4-BE49-F238E27FC236}">
                <a16:creationId xmlns:a16="http://schemas.microsoft.com/office/drawing/2014/main" id="{307C931A-A952-E5BD-7549-9D1D0658BCFA}"/>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
        <p:nvSpPr>
          <p:cNvPr id="2" name="Marcador de texto 14">
            <a:extLst>
              <a:ext uri="{FF2B5EF4-FFF2-40B4-BE49-F238E27FC236}">
                <a16:creationId xmlns:a16="http://schemas.microsoft.com/office/drawing/2014/main" id="{FC67A373-C723-0B90-316E-E3AA454DEF67}"/>
              </a:ext>
            </a:extLst>
          </p:cNvPr>
          <p:cNvSpPr>
            <a:spLocks noGrp="1"/>
          </p:cNvSpPr>
          <p:nvPr>
            <p:ph type="body" sz="quarter" idx="33" hasCustomPrompt="1"/>
          </p:nvPr>
        </p:nvSpPr>
        <p:spPr>
          <a:xfrm>
            <a:off x="682169" y="1565003"/>
            <a:ext cx="4715655" cy="652190"/>
          </a:xfrm>
          <a:prstGeom prst="roundRect">
            <a:avLst>
              <a:gd name="adj" fmla="val 9828"/>
            </a:avLst>
          </a:prstGeom>
          <a:noFill/>
          <a:ln w="19050">
            <a:solidFill>
              <a:schemeClr val="accent3"/>
            </a:solidFill>
          </a:ln>
        </p:spPr>
        <p:txBody>
          <a:bodyPr anchor="ctr">
            <a:noAutofit/>
          </a:bodyPr>
          <a:lstStyle>
            <a:lvl1pPr marL="0" indent="0" algn="ctr">
              <a:lnSpc>
                <a:spcPct val="100000"/>
              </a:lnSpc>
              <a:buClr>
                <a:schemeClr val="accent2"/>
              </a:buClr>
              <a:buFont typeface="Arial" panose="020B0604020202020204" pitchFamily="34" charset="0"/>
              <a:buNone/>
              <a:defRPr sz="135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y agregue un subtítulo de una o dos líneas, se ve de esta forma</a:t>
            </a:r>
          </a:p>
        </p:txBody>
      </p:sp>
      <p:sp>
        <p:nvSpPr>
          <p:cNvPr id="6" name="Marcador de texto 14">
            <a:extLst>
              <a:ext uri="{FF2B5EF4-FFF2-40B4-BE49-F238E27FC236}">
                <a16:creationId xmlns:a16="http://schemas.microsoft.com/office/drawing/2014/main" id="{0A74317F-E34E-61E0-5883-0DB633DDFAD5}"/>
              </a:ext>
            </a:extLst>
          </p:cNvPr>
          <p:cNvSpPr>
            <a:spLocks noGrp="1"/>
          </p:cNvSpPr>
          <p:nvPr>
            <p:ph type="body" sz="quarter" idx="34" hasCustomPrompt="1"/>
          </p:nvPr>
        </p:nvSpPr>
        <p:spPr>
          <a:xfrm>
            <a:off x="6804189" y="1565003"/>
            <a:ext cx="4715655" cy="652190"/>
          </a:xfrm>
          <a:prstGeom prst="roundRect">
            <a:avLst>
              <a:gd name="adj" fmla="val 9828"/>
            </a:avLst>
          </a:prstGeom>
          <a:noFill/>
          <a:ln w="19050">
            <a:solidFill>
              <a:schemeClr val="accent2"/>
            </a:solidFill>
          </a:ln>
        </p:spPr>
        <p:txBody>
          <a:bodyPr anchor="ctr">
            <a:noAutofit/>
          </a:bodyPr>
          <a:lstStyle>
            <a:lvl1pPr marL="0" indent="0" algn="ctr">
              <a:lnSpc>
                <a:spcPct val="100000"/>
              </a:lnSpc>
              <a:buClr>
                <a:schemeClr val="accent2"/>
              </a:buClr>
              <a:buFont typeface="Arial" panose="020B0604020202020204" pitchFamily="34" charset="0"/>
              <a:buNone/>
              <a:defRPr sz="135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y agregue un subtítulo de una o dos líneas, se ve de esta forma</a:t>
            </a:r>
          </a:p>
        </p:txBody>
      </p:sp>
    </p:spTree>
    <p:extLst>
      <p:ext uri="{BB962C8B-B14F-4D97-AF65-F5344CB8AC3E}">
        <p14:creationId xmlns:p14="http://schemas.microsoft.com/office/powerpoint/2010/main" val="624596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lumnas, título, subtitulo con imagen y viñeta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682171" y="4302981"/>
            <a:ext cx="4715659" cy="1937498"/>
          </a:xfrm>
        </p:spPr>
        <p:txBody>
          <a:bodyPr>
            <a:noAutofit/>
          </a:bodyPr>
          <a:lstStyle>
            <a:lvl1pPr marL="171450" indent="-171450">
              <a:lnSpc>
                <a:spcPct val="100000"/>
              </a:lnSpc>
              <a:buClr>
                <a:schemeClr val="accent2"/>
              </a:buClr>
              <a:buFont typeface="Arial" panose="020B0604020202020204" pitchFamily="34" charset="0"/>
              <a:buChar char="•"/>
              <a:defRPr sz="11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a:t>
            </a:r>
          </a:p>
          <a:p>
            <a:r>
              <a:rPr lang="es-ES" dirty="0"/>
              <a:t>Haga clic para modificar este texto debe tener una extensión de 186 caracteres con espacio máximo. Este es un texto de prueba, la extensión máxima serán 3 líneas de texto para no perder la atención del espectador. </a:t>
            </a:r>
          </a:p>
          <a:p>
            <a:pPr marL="171450" marR="0" lvl="0" indent="-17145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s-ES" dirty="0"/>
              <a:t>Haga clic para modificar este texto debe tener una extensión de 186 caracteres con espacio máximo. Este es un texto de prueba.</a:t>
            </a:r>
          </a:p>
        </p:txBody>
      </p:sp>
      <p:sp>
        <p:nvSpPr>
          <p:cNvPr id="4" name="Marcador de posición de imagen 3">
            <a:extLst>
              <a:ext uri="{FF2B5EF4-FFF2-40B4-BE49-F238E27FC236}">
                <a16:creationId xmlns:a16="http://schemas.microsoft.com/office/drawing/2014/main" id="{DA956307-09FC-63C3-8732-B51A3D5A25C6}"/>
              </a:ext>
            </a:extLst>
          </p:cNvPr>
          <p:cNvSpPr>
            <a:spLocks noGrp="1"/>
          </p:cNvSpPr>
          <p:nvPr>
            <p:ph type="pic" sz="quarter" idx="28"/>
          </p:nvPr>
        </p:nvSpPr>
        <p:spPr>
          <a:xfrm>
            <a:off x="682169" y="1566654"/>
            <a:ext cx="4715661" cy="2459685"/>
          </a:xfrm>
          <a:prstGeom prst="roundRect">
            <a:avLst>
              <a:gd name="adj" fmla="val 3333"/>
            </a:avLst>
          </a:prstGeom>
        </p:spPr>
        <p:txBody>
          <a:bodyPr anchor="ctr"/>
          <a:lstStyle>
            <a:lvl1pPr algn="ctr">
              <a:defRPr>
                <a:solidFill>
                  <a:schemeClr val="bg2"/>
                </a:solidFill>
                <a:latin typeface="Arial" panose="020B0604020202020204" pitchFamily="34" charset="0"/>
                <a:cs typeface="Arial" panose="020B0604020202020204" pitchFamily="34" charset="0"/>
              </a:defRPr>
            </a:lvl1pPr>
          </a:lstStyle>
          <a:p>
            <a:endParaRPr lang="es-CO" dirty="0"/>
          </a:p>
        </p:txBody>
      </p:sp>
      <p:sp>
        <p:nvSpPr>
          <p:cNvPr id="3" name="Marcador de texto 14">
            <a:extLst>
              <a:ext uri="{FF2B5EF4-FFF2-40B4-BE49-F238E27FC236}">
                <a16:creationId xmlns:a16="http://schemas.microsoft.com/office/drawing/2014/main" id="{2E0F286E-2CC0-3DB9-A9FF-2D0C1B113856}"/>
              </a:ext>
            </a:extLst>
          </p:cNvPr>
          <p:cNvSpPr>
            <a:spLocks noGrp="1"/>
          </p:cNvSpPr>
          <p:nvPr>
            <p:ph type="body" sz="quarter" idx="29" hasCustomPrompt="1"/>
          </p:nvPr>
        </p:nvSpPr>
        <p:spPr>
          <a:xfrm>
            <a:off x="6792693" y="4302980"/>
            <a:ext cx="4717131" cy="1937499"/>
          </a:xfrm>
        </p:spPr>
        <p:txBody>
          <a:bodyPr>
            <a:noAutofit/>
          </a:bodyPr>
          <a:lstStyle>
            <a:lvl1pPr marL="171450" indent="-171450">
              <a:lnSpc>
                <a:spcPct val="100000"/>
              </a:lnSpc>
              <a:buClr>
                <a:schemeClr val="accent2"/>
              </a:buClr>
              <a:buFont typeface="Arial" panose="020B0604020202020204" pitchFamily="34" charset="0"/>
              <a:buChar char="•"/>
              <a:defRPr sz="11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a:t>
            </a:r>
          </a:p>
          <a:p>
            <a:r>
              <a:rPr lang="es-ES" dirty="0"/>
              <a:t>Haga clic para modificar este texto debe tener una extensión de 186 caracteres con espacio máximo. Este es un texto de prueba, la extensión máxima serán 3 líneas de texto para no perder la atención del espectador. </a:t>
            </a:r>
          </a:p>
          <a:p>
            <a:pPr marL="171450" marR="0" lvl="0" indent="-17145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s-ES" dirty="0"/>
              <a:t>Haga clic para modificar este texto debe tener una extensión de 186 caracteres con espacio máximo. Este es un texto de prueba.</a:t>
            </a:r>
          </a:p>
        </p:txBody>
      </p:sp>
      <p:sp>
        <p:nvSpPr>
          <p:cNvPr id="5" name="Marcador de posición de imagen 3">
            <a:extLst>
              <a:ext uri="{FF2B5EF4-FFF2-40B4-BE49-F238E27FC236}">
                <a16:creationId xmlns:a16="http://schemas.microsoft.com/office/drawing/2014/main" id="{E747852A-B119-6EA7-9EB9-120452D30B33}"/>
              </a:ext>
            </a:extLst>
          </p:cNvPr>
          <p:cNvSpPr>
            <a:spLocks noGrp="1"/>
          </p:cNvSpPr>
          <p:nvPr>
            <p:ph type="pic" sz="quarter" idx="30"/>
          </p:nvPr>
        </p:nvSpPr>
        <p:spPr>
          <a:xfrm>
            <a:off x="6792692" y="1566653"/>
            <a:ext cx="4717132" cy="2459685"/>
          </a:xfrm>
          <a:prstGeom prst="roundRect">
            <a:avLst>
              <a:gd name="adj" fmla="val 2857"/>
            </a:avLst>
          </a:prstGeom>
        </p:spPr>
        <p:txBody>
          <a:bodyPr anchor="ctr"/>
          <a:lstStyle>
            <a:lvl1pPr algn="ctr">
              <a:defRPr>
                <a:solidFill>
                  <a:schemeClr val="bg2"/>
                </a:solidFill>
                <a:latin typeface="Arial" panose="020B0604020202020204" pitchFamily="34" charset="0"/>
                <a:cs typeface="Arial" panose="020B0604020202020204" pitchFamily="34" charset="0"/>
              </a:defRPr>
            </a:lvl1pPr>
          </a:lstStyle>
          <a:p>
            <a:endParaRPr lang="es-CO" dirty="0"/>
          </a:p>
        </p:txBody>
      </p:sp>
      <p:sp>
        <p:nvSpPr>
          <p:cNvPr id="7" name="Título 1">
            <a:extLst>
              <a:ext uri="{FF2B5EF4-FFF2-40B4-BE49-F238E27FC236}">
                <a16:creationId xmlns:a16="http://schemas.microsoft.com/office/drawing/2014/main" id="{307C931A-A952-E5BD-7549-9D1D0658BCFA}"/>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3547822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3 columnas con icono, subti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F9DAC0E-BB20-F492-A010-F6D48F920976}"/>
              </a:ext>
            </a:extLst>
          </p:cNvPr>
          <p:cNvSpPr>
            <a:spLocks noGrp="1"/>
          </p:cNvSpPr>
          <p:nvPr>
            <p:ph type="subTitle" idx="1" hasCustomPrompt="1"/>
          </p:nvPr>
        </p:nvSpPr>
        <p:spPr>
          <a:xfrm>
            <a:off x="433634" y="4856877"/>
            <a:ext cx="3230644" cy="1507290"/>
          </a:xfrm>
        </p:spPr>
        <p:txBody>
          <a:bodyPr>
            <a:normAutofit/>
          </a:bodyPr>
          <a:lstStyle>
            <a:lvl1pPr marL="0" indent="0" algn="l">
              <a:buNone/>
              <a:defRPr sz="1200" b="0"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15" name="Marcador de texto 14">
            <a:extLst>
              <a:ext uri="{FF2B5EF4-FFF2-40B4-BE49-F238E27FC236}">
                <a16:creationId xmlns:a16="http://schemas.microsoft.com/office/drawing/2014/main" id="{F6EE7197-20D5-B5D5-0E81-D2B0E5247699}"/>
              </a:ext>
            </a:extLst>
          </p:cNvPr>
          <p:cNvSpPr>
            <a:spLocks noGrp="1"/>
          </p:cNvSpPr>
          <p:nvPr>
            <p:ph type="body" sz="quarter" idx="13" hasCustomPrompt="1"/>
          </p:nvPr>
        </p:nvSpPr>
        <p:spPr>
          <a:xfrm>
            <a:off x="4506005" y="4244297"/>
            <a:ext cx="3230644" cy="2119870"/>
          </a:xfrm>
        </p:spPr>
        <p:txBody>
          <a:bodyPr>
            <a:normAutofit/>
          </a:bodyPr>
          <a:lstStyle>
            <a:lvl1pPr marL="0" indent="0">
              <a:buNone/>
              <a:defRPr sz="1200" b="0" i="0">
                <a:solidFill>
                  <a:schemeClr val="tx2"/>
                </a:solidFill>
                <a:latin typeface="Arial" panose="020B0604020202020204" pitchFamily="34" charset="0"/>
                <a:cs typeface="Arial" panose="020B0604020202020204" pitchFamily="34" charset="0"/>
              </a:defRPr>
            </a:lvl1pPr>
            <a:lvl2pPr marL="457200" indent="0">
              <a:buNone/>
              <a:defRPr sz="1300">
                <a:latin typeface="Arial" panose="020B0604020202020204" pitchFamily="34" charset="0"/>
                <a:cs typeface="Arial" panose="020B0604020202020204" pitchFamily="34" charset="0"/>
              </a:defRPr>
            </a:lvl2pPr>
            <a:lvl3pPr marL="914400" indent="0">
              <a:buNone/>
              <a:defRPr/>
            </a:lvl3pPr>
            <a:lvl4pPr marL="1371600" indent="0">
              <a:buNone/>
              <a:defRPr/>
            </a:lvl4pPr>
            <a:lvl5pPr marL="1828800" indent="0">
              <a:buNone/>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a:p>
            <a:pPr lvl="1"/>
            <a:endParaRPr lang="es-CO" dirty="0"/>
          </a:p>
        </p:txBody>
      </p:sp>
      <p:sp>
        <p:nvSpPr>
          <p:cNvPr id="16" name="Marcador de texto 14">
            <a:extLst>
              <a:ext uri="{FF2B5EF4-FFF2-40B4-BE49-F238E27FC236}">
                <a16:creationId xmlns:a16="http://schemas.microsoft.com/office/drawing/2014/main" id="{959A5875-53D5-831A-074A-E9370D31C28C}"/>
              </a:ext>
            </a:extLst>
          </p:cNvPr>
          <p:cNvSpPr>
            <a:spLocks noGrp="1"/>
          </p:cNvSpPr>
          <p:nvPr>
            <p:ph type="body" sz="quarter" idx="14" hasCustomPrompt="1"/>
          </p:nvPr>
        </p:nvSpPr>
        <p:spPr>
          <a:xfrm>
            <a:off x="8566882" y="3599911"/>
            <a:ext cx="3188344" cy="2370940"/>
          </a:xfrm>
        </p:spPr>
        <p:txBody>
          <a:bodyPr>
            <a:normAutofit/>
          </a:bodyPr>
          <a:lstStyle>
            <a:lvl1pPr marL="0" indent="0">
              <a:buNone/>
              <a:defRPr sz="1200" b="0" i="0">
                <a:solidFill>
                  <a:schemeClr val="tx2"/>
                </a:solidFill>
                <a:latin typeface="Arial" panose="020B0604020202020204" pitchFamily="34" charset="0"/>
                <a:cs typeface="Arial" panose="020B0604020202020204" pitchFamily="34" charset="0"/>
              </a:defRPr>
            </a:lvl1pPr>
            <a:lvl2pPr marL="457200" indent="0">
              <a:buNone/>
              <a:defRPr sz="1300">
                <a:latin typeface="Arial" panose="020B0604020202020204" pitchFamily="34" charset="0"/>
                <a:cs typeface="Arial" panose="020B0604020202020204" pitchFamily="34" charset="0"/>
              </a:defRPr>
            </a:lvl2pPr>
            <a:lvl3pPr marL="914400" indent="0">
              <a:buNone/>
              <a:defRPr/>
            </a:lvl3pPr>
            <a:lvl4pPr marL="1371600" indent="0">
              <a:buNone/>
              <a:defRPr/>
            </a:lvl4pPr>
            <a:lvl5pPr marL="1828800" indent="0">
              <a:buNone/>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a:p>
            <a:pPr lvl="1"/>
            <a:endParaRPr lang="es-CO" dirty="0"/>
          </a:p>
        </p:txBody>
      </p:sp>
      <p:sp>
        <p:nvSpPr>
          <p:cNvPr id="20" name="Elipse 19">
            <a:extLst>
              <a:ext uri="{FF2B5EF4-FFF2-40B4-BE49-F238E27FC236}">
                <a16:creationId xmlns:a16="http://schemas.microsoft.com/office/drawing/2014/main" id="{8E68E4BB-DD7C-4962-F199-599C7AA01C39}"/>
              </a:ext>
            </a:extLst>
          </p:cNvPr>
          <p:cNvSpPr/>
          <p:nvPr userDrawn="1"/>
        </p:nvSpPr>
        <p:spPr>
          <a:xfrm>
            <a:off x="1567206" y="2739134"/>
            <a:ext cx="961534" cy="96153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Elipse 20">
            <a:extLst>
              <a:ext uri="{FF2B5EF4-FFF2-40B4-BE49-F238E27FC236}">
                <a16:creationId xmlns:a16="http://schemas.microsoft.com/office/drawing/2014/main" id="{C9A7A07E-C2F9-486D-76CD-E687B16AC007}"/>
              </a:ext>
            </a:extLst>
          </p:cNvPr>
          <p:cNvSpPr/>
          <p:nvPr userDrawn="1"/>
        </p:nvSpPr>
        <p:spPr>
          <a:xfrm>
            <a:off x="5649202" y="2170071"/>
            <a:ext cx="961534" cy="96153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Elipse 23">
            <a:extLst>
              <a:ext uri="{FF2B5EF4-FFF2-40B4-BE49-F238E27FC236}">
                <a16:creationId xmlns:a16="http://schemas.microsoft.com/office/drawing/2014/main" id="{C2640EA3-226C-7E87-751B-63487AF9334F}"/>
              </a:ext>
            </a:extLst>
          </p:cNvPr>
          <p:cNvSpPr/>
          <p:nvPr userDrawn="1"/>
        </p:nvSpPr>
        <p:spPr>
          <a:xfrm>
            <a:off x="9741030" y="1500768"/>
            <a:ext cx="961534" cy="96153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Marcador de texto 28">
            <a:extLst>
              <a:ext uri="{FF2B5EF4-FFF2-40B4-BE49-F238E27FC236}">
                <a16:creationId xmlns:a16="http://schemas.microsoft.com/office/drawing/2014/main" id="{FB6E655F-49EC-E90E-A804-20A895DD8482}"/>
              </a:ext>
            </a:extLst>
          </p:cNvPr>
          <p:cNvSpPr>
            <a:spLocks noGrp="1"/>
          </p:cNvSpPr>
          <p:nvPr>
            <p:ph type="body" sz="quarter" idx="18" hasCustomPrompt="1"/>
          </p:nvPr>
        </p:nvSpPr>
        <p:spPr>
          <a:xfrm>
            <a:off x="433634" y="3913649"/>
            <a:ext cx="3230644" cy="712269"/>
          </a:xfrm>
          <a:prstGeom prst="roundRect">
            <a:avLst>
              <a:gd name="adj" fmla="val 15101"/>
            </a:avLst>
          </a:prstGeom>
          <a:solidFill>
            <a:schemeClr val="accent3"/>
          </a:solidFill>
        </p:spPr>
        <p:txBody>
          <a:bodyPr anchor="ctr">
            <a:normAutofit/>
          </a:bodyPr>
          <a:lstStyle>
            <a:lvl1pPr marL="0" indent="0" algn="ctr">
              <a:buNone/>
              <a:defRPr sz="1600" b="1" i="0">
                <a:solidFill>
                  <a:schemeClr val="bg1"/>
                </a:solidFill>
                <a:latin typeface="Arial" panose="020B0604020202020204" pitchFamily="34" charset="0"/>
                <a:cs typeface="Arial" panose="020B0604020202020204" pitchFamily="34" charset="0"/>
              </a:defRPr>
            </a:lvl1pPr>
            <a:lvl2pPr marL="457200" indent="0">
              <a:buNone/>
              <a:defRPr sz="1800" b="1" i="0">
                <a:latin typeface="Calibri" panose="020F0502020204030204" pitchFamily="34" charset="0"/>
                <a:cs typeface="Calibri" panose="020F0502020204030204" pitchFamily="34" charset="0"/>
              </a:defRPr>
            </a:lvl2pPr>
            <a:lvl3pPr marL="914400" indent="0">
              <a:buNone/>
              <a:defRPr sz="1800" b="1" i="0">
                <a:latin typeface="Calibri" panose="020F0502020204030204" pitchFamily="34" charset="0"/>
                <a:cs typeface="Calibri" panose="020F0502020204030204" pitchFamily="34" charset="0"/>
              </a:defRPr>
            </a:lvl3pPr>
            <a:lvl4pPr marL="1371600" indent="0">
              <a:buNone/>
              <a:defRPr sz="1800" b="1" i="0">
                <a:latin typeface="Calibri" panose="020F0502020204030204" pitchFamily="34" charset="0"/>
                <a:cs typeface="Calibri" panose="020F0502020204030204" pitchFamily="34" charset="0"/>
              </a:defRPr>
            </a:lvl4pPr>
            <a:lvl5pPr marL="1828800" indent="0">
              <a:buNone/>
              <a:defRPr sz="1800" b="1" i="0">
                <a:latin typeface="Calibri" panose="020F0502020204030204" pitchFamily="34" charset="0"/>
                <a:cs typeface="Calibri" panose="020F0502020204030204" pitchFamily="34" charset="0"/>
              </a:defRPr>
            </a:lvl5pPr>
          </a:lstStyle>
          <a:p>
            <a:r>
              <a:rPr lang="es-CO" dirty="0"/>
              <a:t>Haga clic y Subtitulo de dos líneas</a:t>
            </a:r>
          </a:p>
        </p:txBody>
      </p:sp>
      <p:sp>
        <p:nvSpPr>
          <p:cNvPr id="6" name="Marcador de posición de imagen 6">
            <a:extLst>
              <a:ext uri="{FF2B5EF4-FFF2-40B4-BE49-F238E27FC236}">
                <a16:creationId xmlns:a16="http://schemas.microsoft.com/office/drawing/2014/main" id="{1378970B-E923-6D9E-C023-C0A1886F31E2}"/>
              </a:ext>
            </a:extLst>
          </p:cNvPr>
          <p:cNvSpPr>
            <a:spLocks noGrp="1"/>
          </p:cNvSpPr>
          <p:nvPr>
            <p:ph type="pic" sz="quarter" idx="21" hasCustomPrompt="1"/>
          </p:nvPr>
        </p:nvSpPr>
        <p:spPr>
          <a:xfrm>
            <a:off x="1738619" y="2896378"/>
            <a:ext cx="638175" cy="639763"/>
          </a:xfrm>
        </p:spPr>
        <p:txBody>
          <a:bodyPr anchor="ctr">
            <a:normAutofit/>
          </a:bodyP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s-CO" dirty="0"/>
              <a:t>icono</a:t>
            </a:r>
          </a:p>
        </p:txBody>
      </p:sp>
      <p:sp>
        <p:nvSpPr>
          <p:cNvPr id="7" name="Marcador de posición de imagen 6">
            <a:extLst>
              <a:ext uri="{FF2B5EF4-FFF2-40B4-BE49-F238E27FC236}">
                <a16:creationId xmlns:a16="http://schemas.microsoft.com/office/drawing/2014/main" id="{8CE65E27-F761-2BBA-3AA1-8D4FE2D4C471}"/>
              </a:ext>
            </a:extLst>
          </p:cNvPr>
          <p:cNvSpPr>
            <a:spLocks noGrp="1"/>
          </p:cNvSpPr>
          <p:nvPr>
            <p:ph type="pic" sz="quarter" idx="22" hasCustomPrompt="1"/>
          </p:nvPr>
        </p:nvSpPr>
        <p:spPr>
          <a:xfrm>
            <a:off x="5810881" y="2361444"/>
            <a:ext cx="638175" cy="639763"/>
          </a:xfrm>
        </p:spPr>
        <p:txBody>
          <a:bodyPr anchor="ctr">
            <a:normAutofit/>
          </a:bodyP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s-CO" dirty="0"/>
              <a:t>icono</a:t>
            </a:r>
          </a:p>
        </p:txBody>
      </p:sp>
      <p:sp>
        <p:nvSpPr>
          <p:cNvPr id="8" name="Marcador de posición de imagen 6">
            <a:extLst>
              <a:ext uri="{FF2B5EF4-FFF2-40B4-BE49-F238E27FC236}">
                <a16:creationId xmlns:a16="http://schemas.microsoft.com/office/drawing/2014/main" id="{152046B4-B63C-9643-8FA8-A0078CC7C3F2}"/>
              </a:ext>
            </a:extLst>
          </p:cNvPr>
          <p:cNvSpPr>
            <a:spLocks noGrp="1"/>
          </p:cNvSpPr>
          <p:nvPr>
            <p:ph type="pic" sz="quarter" idx="23" hasCustomPrompt="1"/>
          </p:nvPr>
        </p:nvSpPr>
        <p:spPr>
          <a:xfrm>
            <a:off x="9895648" y="1662664"/>
            <a:ext cx="638175" cy="639763"/>
          </a:xfrm>
        </p:spPr>
        <p:txBody>
          <a:bodyPr anchor="ctr">
            <a:normAutofit/>
          </a:bodyPr>
          <a:lstStyle>
            <a:lvl1pPr marL="0" indent="0" algn="ctr">
              <a:buNone/>
              <a:defRPr sz="1100">
                <a:latin typeface="Arial" panose="020B0604020202020204" pitchFamily="34" charset="0"/>
                <a:cs typeface="Arial" panose="020B0604020202020204" pitchFamily="34" charset="0"/>
              </a:defRPr>
            </a:lvl1pPr>
          </a:lstStyle>
          <a:p>
            <a:r>
              <a:rPr lang="es-CO" dirty="0"/>
              <a:t>icono</a:t>
            </a:r>
          </a:p>
        </p:txBody>
      </p:sp>
      <p:sp>
        <p:nvSpPr>
          <p:cNvPr id="10" name="Título 1">
            <a:extLst>
              <a:ext uri="{FF2B5EF4-FFF2-40B4-BE49-F238E27FC236}">
                <a16:creationId xmlns:a16="http://schemas.microsoft.com/office/drawing/2014/main" id="{79C735A6-3DB4-F40E-55F6-A19EFBA8476F}"/>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
        <p:nvSpPr>
          <p:cNvPr id="34" name="Marcador de texto 28">
            <a:extLst>
              <a:ext uri="{FF2B5EF4-FFF2-40B4-BE49-F238E27FC236}">
                <a16:creationId xmlns:a16="http://schemas.microsoft.com/office/drawing/2014/main" id="{366CA506-BB94-5E57-D177-4F6CAF63114D}"/>
              </a:ext>
            </a:extLst>
          </p:cNvPr>
          <p:cNvSpPr>
            <a:spLocks noGrp="1"/>
          </p:cNvSpPr>
          <p:nvPr>
            <p:ph type="body" sz="quarter" idx="24" hasCustomPrompt="1"/>
          </p:nvPr>
        </p:nvSpPr>
        <p:spPr>
          <a:xfrm>
            <a:off x="4492678" y="3411844"/>
            <a:ext cx="3230644" cy="712269"/>
          </a:xfrm>
          <a:prstGeom prst="roundRect">
            <a:avLst>
              <a:gd name="adj" fmla="val 15101"/>
            </a:avLst>
          </a:prstGeom>
          <a:solidFill>
            <a:schemeClr val="accent2"/>
          </a:solidFill>
        </p:spPr>
        <p:txBody>
          <a:bodyPr anchor="ctr">
            <a:normAutofit/>
          </a:bodyPr>
          <a:lstStyle>
            <a:lvl1pPr marL="0" indent="0" algn="ctr">
              <a:buNone/>
              <a:defRPr sz="1600" b="1" i="0">
                <a:solidFill>
                  <a:schemeClr val="bg1"/>
                </a:solidFill>
                <a:latin typeface="Arial" panose="020B0604020202020204" pitchFamily="34" charset="0"/>
                <a:cs typeface="Arial" panose="020B0604020202020204" pitchFamily="34" charset="0"/>
              </a:defRPr>
            </a:lvl1pPr>
            <a:lvl2pPr marL="457200" indent="0">
              <a:buNone/>
              <a:defRPr sz="1800" b="1" i="0">
                <a:latin typeface="Calibri" panose="020F0502020204030204" pitchFamily="34" charset="0"/>
                <a:cs typeface="Calibri" panose="020F0502020204030204" pitchFamily="34" charset="0"/>
              </a:defRPr>
            </a:lvl2pPr>
            <a:lvl3pPr marL="914400" indent="0">
              <a:buNone/>
              <a:defRPr sz="1800" b="1" i="0">
                <a:latin typeface="Calibri" panose="020F0502020204030204" pitchFamily="34" charset="0"/>
                <a:cs typeface="Calibri" panose="020F0502020204030204" pitchFamily="34" charset="0"/>
              </a:defRPr>
            </a:lvl3pPr>
            <a:lvl4pPr marL="1371600" indent="0">
              <a:buNone/>
              <a:defRPr sz="1800" b="1" i="0">
                <a:latin typeface="Calibri" panose="020F0502020204030204" pitchFamily="34" charset="0"/>
                <a:cs typeface="Calibri" panose="020F0502020204030204" pitchFamily="34" charset="0"/>
              </a:defRPr>
            </a:lvl4pPr>
            <a:lvl5pPr marL="1828800" indent="0">
              <a:buNone/>
              <a:defRPr sz="1800" b="1" i="0">
                <a:latin typeface="Calibri" panose="020F0502020204030204" pitchFamily="34" charset="0"/>
                <a:cs typeface="Calibri" panose="020F0502020204030204" pitchFamily="34" charset="0"/>
              </a:defRPr>
            </a:lvl5pPr>
          </a:lstStyle>
          <a:p>
            <a:r>
              <a:rPr lang="es-CO" dirty="0"/>
              <a:t>Haga clic y Subtitulo de dos líneas</a:t>
            </a:r>
          </a:p>
        </p:txBody>
      </p:sp>
      <p:sp>
        <p:nvSpPr>
          <p:cNvPr id="35" name="Marcador de texto 28">
            <a:extLst>
              <a:ext uri="{FF2B5EF4-FFF2-40B4-BE49-F238E27FC236}">
                <a16:creationId xmlns:a16="http://schemas.microsoft.com/office/drawing/2014/main" id="{882F1C09-A41F-22FA-DFC6-1EDD714FB330}"/>
              </a:ext>
            </a:extLst>
          </p:cNvPr>
          <p:cNvSpPr>
            <a:spLocks noGrp="1"/>
          </p:cNvSpPr>
          <p:nvPr>
            <p:ph type="body" sz="quarter" idx="25" hasCustomPrompt="1"/>
          </p:nvPr>
        </p:nvSpPr>
        <p:spPr>
          <a:xfrm>
            <a:off x="8529419" y="2753922"/>
            <a:ext cx="3230644" cy="712269"/>
          </a:xfrm>
          <a:prstGeom prst="roundRect">
            <a:avLst>
              <a:gd name="adj" fmla="val 15101"/>
            </a:avLst>
          </a:prstGeom>
          <a:solidFill>
            <a:schemeClr val="accent6">
              <a:lumMod val="10000"/>
              <a:lumOff val="90000"/>
            </a:schemeClr>
          </a:solidFill>
        </p:spPr>
        <p:txBody>
          <a:bodyPr anchor="ctr">
            <a:normAutofit/>
          </a:bodyPr>
          <a:lstStyle>
            <a:lvl1pPr marL="0" indent="0" algn="ctr">
              <a:buNone/>
              <a:defRPr sz="1600" b="1" i="0">
                <a:solidFill>
                  <a:schemeClr val="bg2"/>
                </a:solidFill>
                <a:latin typeface="Arial" panose="020B0604020202020204" pitchFamily="34" charset="0"/>
                <a:cs typeface="Arial" panose="020B0604020202020204" pitchFamily="34" charset="0"/>
              </a:defRPr>
            </a:lvl1pPr>
            <a:lvl2pPr marL="457200" indent="0">
              <a:buNone/>
              <a:defRPr sz="1800" b="1" i="0">
                <a:latin typeface="Calibri" panose="020F0502020204030204" pitchFamily="34" charset="0"/>
                <a:cs typeface="Calibri" panose="020F0502020204030204" pitchFamily="34" charset="0"/>
              </a:defRPr>
            </a:lvl2pPr>
            <a:lvl3pPr marL="914400" indent="0">
              <a:buNone/>
              <a:defRPr sz="1800" b="1" i="0">
                <a:latin typeface="Calibri" panose="020F0502020204030204" pitchFamily="34" charset="0"/>
                <a:cs typeface="Calibri" panose="020F0502020204030204" pitchFamily="34" charset="0"/>
              </a:defRPr>
            </a:lvl3pPr>
            <a:lvl4pPr marL="1371600" indent="0">
              <a:buNone/>
              <a:defRPr sz="1800" b="1" i="0">
                <a:latin typeface="Calibri" panose="020F0502020204030204" pitchFamily="34" charset="0"/>
                <a:cs typeface="Calibri" panose="020F0502020204030204" pitchFamily="34" charset="0"/>
              </a:defRPr>
            </a:lvl4pPr>
            <a:lvl5pPr marL="1828800" indent="0">
              <a:buNone/>
              <a:defRPr sz="1800" b="1" i="0">
                <a:latin typeface="Calibri" panose="020F0502020204030204" pitchFamily="34" charset="0"/>
                <a:cs typeface="Calibri" panose="020F0502020204030204" pitchFamily="34" charset="0"/>
              </a:defRPr>
            </a:lvl5pPr>
          </a:lstStyle>
          <a:p>
            <a:r>
              <a:rPr lang="es-CO" dirty="0"/>
              <a:t>Haga clic y Subtitulo de dos líneas</a:t>
            </a:r>
          </a:p>
        </p:txBody>
      </p:sp>
    </p:spTree>
    <p:extLst>
      <p:ext uri="{BB962C8B-B14F-4D97-AF65-F5344CB8AC3E}">
        <p14:creationId xmlns:p14="http://schemas.microsoft.com/office/powerpoint/2010/main" val="1804243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as, título, icono, sub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A6C45E02-68CD-0BC3-3A4B-37CA246BE02B}"/>
              </a:ext>
            </a:extLst>
          </p:cNvPr>
          <p:cNvSpPr/>
          <p:nvPr userDrawn="1"/>
        </p:nvSpPr>
        <p:spPr>
          <a:xfrm>
            <a:off x="2969463" y="2010414"/>
            <a:ext cx="961534" cy="96153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Subtítulo 2">
            <a:extLst>
              <a:ext uri="{FF2B5EF4-FFF2-40B4-BE49-F238E27FC236}">
                <a16:creationId xmlns:a16="http://schemas.microsoft.com/office/drawing/2014/main" id="{9F9DAC0E-BB20-F492-A010-F6D48F920976}"/>
              </a:ext>
            </a:extLst>
          </p:cNvPr>
          <p:cNvSpPr>
            <a:spLocks noGrp="1"/>
          </p:cNvSpPr>
          <p:nvPr>
            <p:ph type="subTitle" idx="1" hasCustomPrompt="1"/>
          </p:nvPr>
        </p:nvSpPr>
        <p:spPr>
          <a:xfrm>
            <a:off x="1387519" y="4150368"/>
            <a:ext cx="4107879" cy="1895272"/>
          </a:xfrm>
        </p:spPr>
        <p:txBody>
          <a:bodyPr>
            <a:normAutofit/>
          </a:bodyPr>
          <a:lstStyle>
            <a:lvl1pPr marL="0" indent="0" algn="l">
              <a:buNone/>
              <a:defRPr sz="1350" b="0"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15" name="Marcador de texto 14">
            <a:extLst>
              <a:ext uri="{FF2B5EF4-FFF2-40B4-BE49-F238E27FC236}">
                <a16:creationId xmlns:a16="http://schemas.microsoft.com/office/drawing/2014/main" id="{F6EE7197-20D5-B5D5-0E81-D2B0E5247699}"/>
              </a:ext>
            </a:extLst>
          </p:cNvPr>
          <p:cNvSpPr>
            <a:spLocks noGrp="1"/>
          </p:cNvSpPr>
          <p:nvPr>
            <p:ph type="body" sz="quarter" idx="13" hasCustomPrompt="1"/>
          </p:nvPr>
        </p:nvSpPr>
        <p:spPr>
          <a:xfrm>
            <a:off x="6696604" y="4113668"/>
            <a:ext cx="4107879" cy="1967817"/>
          </a:xfrm>
        </p:spPr>
        <p:txBody>
          <a:bodyPr>
            <a:normAutofit/>
          </a:bodyPr>
          <a:lstStyle>
            <a:lvl1pPr marL="0" indent="0">
              <a:buNone/>
              <a:defRPr sz="1350" b="0" i="0">
                <a:solidFill>
                  <a:schemeClr val="tx2"/>
                </a:solidFill>
                <a:latin typeface="Arial" panose="020B0604020202020204" pitchFamily="34" charset="0"/>
                <a:cs typeface="Arial" panose="020B0604020202020204" pitchFamily="34" charset="0"/>
              </a:defRPr>
            </a:lvl1pPr>
            <a:lvl2pPr marL="457200" indent="0">
              <a:buNone/>
              <a:defRPr sz="1350">
                <a:latin typeface="Arial" panose="020B0604020202020204" pitchFamily="34" charset="0"/>
                <a:cs typeface="Arial" panose="020B0604020202020204" pitchFamily="34" charset="0"/>
              </a:defRPr>
            </a:lvl2pPr>
            <a:lvl3pPr marL="914400" indent="0">
              <a:buNone/>
              <a:defRPr/>
            </a:lvl3pPr>
            <a:lvl4pPr marL="1371600" indent="0">
              <a:buNone/>
              <a:defRPr/>
            </a:lvl4pPr>
            <a:lvl5pPr marL="1828800" indent="0">
              <a:buNone/>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a:p>
            <a:pPr lvl="1"/>
            <a:endParaRPr lang="es-CO" dirty="0"/>
          </a:p>
        </p:txBody>
      </p:sp>
      <p:sp>
        <p:nvSpPr>
          <p:cNvPr id="21" name="Elipse 20">
            <a:extLst>
              <a:ext uri="{FF2B5EF4-FFF2-40B4-BE49-F238E27FC236}">
                <a16:creationId xmlns:a16="http://schemas.microsoft.com/office/drawing/2014/main" id="{C9A7A07E-C2F9-486D-76CD-E687B16AC007}"/>
              </a:ext>
            </a:extLst>
          </p:cNvPr>
          <p:cNvSpPr/>
          <p:nvPr userDrawn="1"/>
        </p:nvSpPr>
        <p:spPr>
          <a:xfrm>
            <a:off x="8223746" y="2010414"/>
            <a:ext cx="961534" cy="96153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Marcador de texto 28">
            <a:extLst>
              <a:ext uri="{FF2B5EF4-FFF2-40B4-BE49-F238E27FC236}">
                <a16:creationId xmlns:a16="http://schemas.microsoft.com/office/drawing/2014/main" id="{FB6E655F-49EC-E90E-A804-20A895DD8482}"/>
              </a:ext>
            </a:extLst>
          </p:cNvPr>
          <p:cNvSpPr>
            <a:spLocks noGrp="1"/>
          </p:cNvSpPr>
          <p:nvPr>
            <p:ph type="body" sz="quarter" idx="18" hasCustomPrompt="1"/>
          </p:nvPr>
        </p:nvSpPr>
        <p:spPr>
          <a:xfrm>
            <a:off x="1387518" y="3207140"/>
            <a:ext cx="4131285" cy="712269"/>
          </a:xfrm>
          <a:prstGeom prst="roundRect">
            <a:avLst>
              <a:gd name="adj" fmla="val 13536"/>
            </a:avLst>
          </a:prstGeom>
          <a:solidFill>
            <a:schemeClr val="accent3"/>
          </a:solidFill>
          <a:ln>
            <a:noFill/>
          </a:ln>
        </p:spPr>
        <p:txBody>
          <a:bodyPr anchor="ctr">
            <a:normAutofit/>
          </a:bodyPr>
          <a:lstStyle>
            <a:lvl1pPr marL="0" indent="0" algn="ctr">
              <a:buNone/>
              <a:defRPr sz="1600" b="1" i="0">
                <a:solidFill>
                  <a:schemeClr val="bg1"/>
                </a:solidFill>
                <a:latin typeface="Arial" panose="020B0604020202020204" pitchFamily="34" charset="0"/>
                <a:cs typeface="Arial" panose="020B0604020202020204" pitchFamily="34" charset="0"/>
              </a:defRPr>
            </a:lvl1pPr>
            <a:lvl2pPr marL="457200" indent="0">
              <a:buNone/>
              <a:defRPr sz="1800" b="1" i="0">
                <a:latin typeface="Calibri" panose="020F0502020204030204" pitchFamily="34" charset="0"/>
                <a:cs typeface="Calibri" panose="020F0502020204030204" pitchFamily="34" charset="0"/>
              </a:defRPr>
            </a:lvl2pPr>
            <a:lvl3pPr marL="914400" indent="0">
              <a:buNone/>
              <a:defRPr sz="1800" b="1" i="0">
                <a:latin typeface="Calibri" panose="020F0502020204030204" pitchFamily="34" charset="0"/>
                <a:cs typeface="Calibri" panose="020F0502020204030204" pitchFamily="34" charset="0"/>
              </a:defRPr>
            </a:lvl3pPr>
            <a:lvl4pPr marL="1371600" indent="0">
              <a:buNone/>
              <a:defRPr sz="1800" b="1" i="0">
                <a:latin typeface="Calibri" panose="020F0502020204030204" pitchFamily="34" charset="0"/>
                <a:cs typeface="Calibri" panose="020F0502020204030204" pitchFamily="34" charset="0"/>
              </a:defRPr>
            </a:lvl4pPr>
            <a:lvl5pPr marL="1828800" indent="0">
              <a:buNone/>
              <a:defRPr sz="1800" b="1" i="0">
                <a:latin typeface="Calibri" panose="020F0502020204030204" pitchFamily="34" charset="0"/>
                <a:cs typeface="Calibri" panose="020F0502020204030204" pitchFamily="34" charset="0"/>
              </a:defRPr>
            </a:lvl5pPr>
          </a:lstStyle>
          <a:p>
            <a:r>
              <a:rPr lang="es-CO" dirty="0"/>
              <a:t>Haga clic y Subtitulo de dos líneas máximo</a:t>
            </a:r>
          </a:p>
        </p:txBody>
      </p:sp>
      <p:sp>
        <p:nvSpPr>
          <p:cNvPr id="7" name="Marcador de posición de imagen 6">
            <a:extLst>
              <a:ext uri="{FF2B5EF4-FFF2-40B4-BE49-F238E27FC236}">
                <a16:creationId xmlns:a16="http://schemas.microsoft.com/office/drawing/2014/main" id="{BB1AA182-3873-665C-3120-6EF0EC91D17C}"/>
              </a:ext>
            </a:extLst>
          </p:cNvPr>
          <p:cNvSpPr>
            <a:spLocks noGrp="1"/>
          </p:cNvSpPr>
          <p:nvPr>
            <p:ph type="pic" sz="quarter" idx="20" hasCustomPrompt="1"/>
          </p:nvPr>
        </p:nvSpPr>
        <p:spPr>
          <a:xfrm>
            <a:off x="3121025" y="2162175"/>
            <a:ext cx="638175" cy="639763"/>
          </a:xfrm>
          <a:ln>
            <a:noFill/>
          </a:ln>
        </p:spPr>
        <p:txBody>
          <a:bodyPr anchor="ctr">
            <a:normAutofit/>
          </a:bodyP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s-CO" dirty="0"/>
              <a:t>icono</a:t>
            </a:r>
          </a:p>
        </p:txBody>
      </p:sp>
      <p:sp>
        <p:nvSpPr>
          <p:cNvPr id="8" name="Marcador de posición de imagen 6">
            <a:extLst>
              <a:ext uri="{FF2B5EF4-FFF2-40B4-BE49-F238E27FC236}">
                <a16:creationId xmlns:a16="http://schemas.microsoft.com/office/drawing/2014/main" id="{9E22782A-A27F-4F83-5ADF-C7CEE5E16DB9}"/>
              </a:ext>
            </a:extLst>
          </p:cNvPr>
          <p:cNvSpPr>
            <a:spLocks noGrp="1"/>
          </p:cNvSpPr>
          <p:nvPr>
            <p:ph type="pic" sz="quarter" idx="21" hasCustomPrompt="1"/>
          </p:nvPr>
        </p:nvSpPr>
        <p:spPr>
          <a:xfrm>
            <a:off x="8395229" y="2162175"/>
            <a:ext cx="638175" cy="639763"/>
          </a:xfrm>
          <a:ln>
            <a:noFill/>
          </a:ln>
        </p:spPr>
        <p:txBody>
          <a:bodyPr anchor="ctr">
            <a:normAutofit/>
          </a:bodyP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s-CO" dirty="0"/>
              <a:t>icono</a:t>
            </a:r>
          </a:p>
        </p:txBody>
      </p:sp>
      <p:sp>
        <p:nvSpPr>
          <p:cNvPr id="5" name="Título 1">
            <a:extLst>
              <a:ext uri="{FF2B5EF4-FFF2-40B4-BE49-F238E27FC236}">
                <a16:creationId xmlns:a16="http://schemas.microsoft.com/office/drawing/2014/main" id="{13B6AB68-1C95-0637-7E9F-24ED3D4A363E}"/>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
        <p:nvSpPr>
          <p:cNvPr id="10" name="Marcador de texto 28">
            <a:extLst>
              <a:ext uri="{FF2B5EF4-FFF2-40B4-BE49-F238E27FC236}">
                <a16:creationId xmlns:a16="http://schemas.microsoft.com/office/drawing/2014/main" id="{9832B707-E6E5-18E8-DCE8-6BE007395C8E}"/>
              </a:ext>
            </a:extLst>
          </p:cNvPr>
          <p:cNvSpPr>
            <a:spLocks noGrp="1"/>
          </p:cNvSpPr>
          <p:nvPr>
            <p:ph type="body" sz="quarter" idx="22" hasCustomPrompt="1"/>
          </p:nvPr>
        </p:nvSpPr>
        <p:spPr>
          <a:xfrm>
            <a:off x="6673197" y="3207140"/>
            <a:ext cx="4131284" cy="712269"/>
          </a:xfrm>
          <a:prstGeom prst="roundRect">
            <a:avLst>
              <a:gd name="adj" fmla="val 13536"/>
            </a:avLst>
          </a:prstGeom>
          <a:solidFill>
            <a:schemeClr val="accent2"/>
          </a:solidFill>
          <a:ln>
            <a:noFill/>
          </a:ln>
        </p:spPr>
        <p:txBody>
          <a:bodyPr anchor="ctr">
            <a:normAutofit/>
          </a:bodyPr>
          <a:lstStyle>
            <a:lvl1pPr marL="0" indent="0" algn="ctr">
              <a:buNone/>
              <a:defRPr sz="1600" b="1" i="0">
                <a:solidFill>
                  <a:schemeClr val="bg1"/>
                </a:solidFill>
                <a:latin typeface="Arial" panose="020B0604020202020204" pitchFamily="34" charset="0"/>
                <a:cs typeface="Arial" panose="020B0604020202020204" pitchFamily="34" charset="0"/>
              </a:defRPr>
            </a:lvl1pPr>
            <a:lvl2pPr marL="457200" indent="0">
              <a:buNone/>
              <a:defRPr sz="1800" b="1" i="0">
                <a:latin typeface="Calibri" panose="020F0502020204030204" pitchFamily="34" charset="0"/>
                <a:cs typeface="Calibri" panose="020F0502020204030204" pitchFamily="34" charset="0"/>
              </a:defRPr>
            </a:lvl2pPr>
            <a:lvl3pPr marL="914400" indent="0">
              <a:buNone/>
              <a:defRPr sz="1800" b="1" i="0">
                <a:latin typeface="Calibri" panose="020F0502020204030204" pitchFamily="34" charset="0"/>
                <a:cs typeface="Calibri" panose="020F0502020204030204" pitchFamily="34" charset="0"/>
              </a:defRPr>
            </a:lvl3pPr>
            <a:lvl4pPr marL="1371600" indent="0">
              <a:buNone/>
              <a:defRPr sz="1800" b="1" i="0">
                <a:latin typeface="Calibri" panose="020F0502020204030204" pitchFamily="34" charset="0"/>
                <a:cs typeface="Calibri" panose="020F0502020204030204" pitchFamily="34" charset="0"/>
              </a:defRPr>
            </a:lvl4pPr>
            <a:lvl5pPr marL="1828800" indent="0">
              <a:buNone/>
              <a:defRPr sz="1800" b="1" i="0">
                <a:latin typeface="Calibri" panose="020F0502020204030204" pitchFamily="34" charset="0"/>
                <a:cs typeface="Calibri" panose="020F0502020204030204" pitchFamily="34" charset="0"/>
              </a:defRPr>
            </a:lvl5pPr>
          </a:lstStyle>
          <a:p>
            <a:r>
              <a:rPr lang="es-CO" dirty="0"/>
              <a:t>Haga clic y Subtitulo de dos líneas máximo</a:t>
            </a:r>
          </a:p>
        </p:txBody>
      </p:sp>
    </p:spTree>
    <p:extLst>
      <p:ext uri="{BB962C8B-B14F-4D97-AF65-F5344CB8AC3E}">
        <p14:creationId xmlns:p14="http://schemas.microsoft.com/office/powerpoint/2010/main" val="2709920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as, título, icono y tex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314E41E8-F75C-C953-9D7B-24EC1EB8E86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49720" y="1404083"/>
            <a:ext cx="8327841" cy="8249425"/>
          </a:xfrm>
          <a:prstGeom prst="rect">
            <a:avLst/>
          </a:prstGeom>
          <a:effectLst>
            <a:outerShdw blurRad="175209" dist="50800" dir="5400000" algn="ctr" rotWithShape="0">
              <a:schemeClr val="accent2">
                <a:alpha val="13000"/>
              </a:schemeClr>
            </a:outerShdw>
          </a:effectLst>
        </p:spPr>
      </p:pic>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20" name="Marcador de texto 14">
            <a:extLst>
              <a:ext uri="{FF2B5EF4-FFF2-40B4-BE49-F238E27FC236}">
                <a16:creationId xmlns:a16="http://schemas.microsoft.com/office/drawing/2014/main" id="{2054FA20-EAE2-4055-C369-366FFE940495}"/>
              </a:ext>
            </a:extLst>
          </p:cNvPr>
          <p:cNvSpPr>
            <a:spLocks noGrp="1"/>
          </p:cNvSpPr>
          <p:nvPr>
            <p:ph type="body" sz="quarter" idx="25" hasCustomPrompt="1"/>
          </p:nvPr>
        </p:nvSpPr>
        <p:spPr>
          <a:xfrm>
            <a:off x="6187424" y="2389718"/>
            <a:ext cx="5121349" cy="2577740"/>
          </a:xfrm>
        </p:spPr>
        <p:txBody>
          <a:bodyPr anchor="t">
            <a:noAutofit/>
          </a:bodyPr>
          <a:lstStyle>
            <a:lvl1pPr marL="0" indent="0" algn="l">
              <a:buNone/>
              <a:defRPr sz="17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Esto es un texto de prueba para que puedan observar la extensión del texto máximo.</a:t>
            </a:r>
          </a:p>
          <a:p>
            <a:r>
              <a:rPr lang="es-ES" dirty="0"/>
              <a:t>Texto de prueba de un segundo párrafo de texto, ser concretos. </a:t>
            </a:r>
          </a:p>
        </p:txBody>
      </p:sp>
      <p:sp>
        <p:nvSpPr>
          <p:cNvPr id="9" name="Marcador de posición de imagen 38">
            <a:extLst>
              <a:ext uri="{FF2B5EF4-FFF2-40B4-BE49-F238E27FC236}">
                <a16:creationId xmlns:a16="http://schemas.microsoft.com/office/drawing/2014/main" id="{7C1E06F5-6F14-3022-F888-63F4804CC60E}"/>
              </a:ext>
            </a:extLst>
          </p:cNvPr>
          <p:cNvSpPr>
            <a:spLocks noGrp="1"/>
          </p:cNvSpPr>
          <p:nvPr>
            <p:ph type="pic" sz="quarter" idx="26" hasCustomPrompt="1"/>
          </p:nvPr>
        </p:nvSpPr>
        <p:spPr>
          <a:xfrm>
            <a:off x="2446958" y="3567879"/>
            <a:ext cx="1434314" cy="1434311"/>
          </a:xfrm>
        </p:spPr>
        <p:txBody>
          <a:bodyPr anchor="ctr">
            <a:normAutofit/>
          </a:bodyPr>
          <a:lstStyle>
            <a:lvl1pPr marL="0" indent="0" algn="ctr">
              <a:buNone/>
              <a:defRPr sz="500">
                <a:latin typeface="Arial" panose="020B0604020202020204" pitchFamily="34" charset="0"/>
                <a:cs typeface="Arial" panose="020B0604020202020204" pitchFamily="34" charset="0"/>
              </a:defRPr>
            </a:lvl1pPr>
          </a:lstStyle>
          <a:p>
            <a:r>
              <a:rPr lang="es-CO" dirty="0"/>
              <a:t>Clic INSERTE ÍCONO</a:t>
            </a:r>
          </a:p>
        </p:txBody>
      </p:sp>
      <p:sp>
        <p:nvSpPr>
          <p:cNvPr id="5" name="Marcador de texto 4">
            <a:extLst>
              <a:ext uri="{FF2B5EF4-FFF2-40B4-BE49-F238E27FC236}">
                <a16:creationId xmlns:a16="http://schemas.microsoft.com/office/drawing/2014/main" id="{3924072B-B129-8DC0-8786-84CBAA292E91}"/>
              </a:ext>
            </a:extLst>
          </p:cNvPr>
          <p:cNvSpPr>
            <a:spLocks noGrp="1"/>
          </p:cNvSpPr>
          <p:nvPr>
            <p:ph type="body" sz="quarter" idx="27" hasCustomPrompt="1"/>
          </p:nvPr>
        </p:nvSpPr>
        <p:spPr>
          <a:xfrm>
            <a:off x="1422401" y="1855168"/>
            <a:ext cx="3454400" cy="1120261"/>
          </a:xfrm>
        </p:spPr>
        <p:txBody>
          <a:bodyPr>
            <a:noAutofit/>
          </a:bodyPr>
          <a:lstStyle>
            <a:lvl1pPr marL="0" indent="0">
              <a:buNone/>
              <a:defRPr sz="2800" b="1">
                <a:solidFill>
                  <a:schemeClr val="accent2"/>
                </a:solidFill>
                <a:latin typeface="Arial" panose="020B0604020202020204" pitchFamily="34" charset="0"/>
                <a:cs typeface="Arial" panose="020B060402020202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s-ES" dirty="0"/>
              <a:t>Haga clic para modificar título</a:t>
            </a:r>
            <a:endParaRPr lang="es-CO" dirty="0"/>
          </a:p>
        </p:txBody>
      </p:sp>
    </p:spTree>
    <p:extLst>
      <p:ext uri="{BB962C8B-B14F-4D97-AF65-F5344CB8AC3E}">
        <p14:creationId xmlns:p14="http://schemas.microsoft.com/office/powerpoint/2010/main" val="124422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ICIO PORTADA 2">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0FA4B1-2D5F-C78A-6B66-3E03A04B12D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Imagen 9">
            <a:extLst>
              <a:ext uri="{FF2B5EF4-FFF2-40B4-BE49-F238E27FC236}">
                <a16:creationId xmlns:a16="http://schemas.microsoft.com/office/drawing/2014/main" id="{CFD55E1B-C99C-A5DD-3CDA-9D68228B755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550805" y="1981668"/>
            <a:ext cx="5090388" cy="2665756"/>
          </a:xfrm>
          <a:prstGeom prst="rect">
            <a:avLst/>
          </a:prstGeom>
        </p:spPr>
      </p:pic>
    </p:spTree>
    <p:extLst>
      <p:ext uri="{BB962C8B-B14F-4D97-AF65-F5344CB8AC3E}">
        <p14:creationId xmlns:p14="http://schemas.microsoft.com/office/powerpoint/2010/main" val="2173212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squema 6 elementos, Título, imag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Elipse 10">
            <a:extLst>
              <a:ext uri="{FF2B5EF4-FFF2-40B4-BE49-F238E27FC236}">
                <a16:creationId xmlns:a16="http://schemas.microsoft.com/office/drawing/2014/main" id="{B5F395D9-0ECB-B82D-2FA7-B3E757ECDDB6}"/>
              </a:ext>
            </a:extLst>
          </p:cNvPr>
          <p:cNvSpPr/>
          <p:nvPr userDrawn="1"/>
        </p:nvSpPr>
        <p:spPr>
          <a:xfrm>
            <a:off x="4870856" y="2194982"/>
            <a:ext cx="496668" cy="496668"/>
          </a:xfrm>
          <a:prstGeom prst="ellipse">
            <a:avLst/>
          </a:prstGeom>
          <a:solidFill>
            <a:schemeClr val="accent3"/>
          </a:solidFill>
          <a:ln w="412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a:p>
        </p:txBody>
      </p:sp>
      <p:pic>
        <p:nvPicPr>
          <p:cNvPr id="4" name="Gráfico 3">
            <a:extLst>
              <a:ext uri="{FF2B5EF4-FFF2-40B4-BE49-F238E27FC236}">
                <a16:creationId xmlns:a16="http://schemas.microsoft.com/office/drawing/2014/main" id="{EABE60BB-AD2E-E137-B93B-1203A29DDE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99527" y="2453593"/>
            <a:ext cx="1592946" cy="3217331"/>
          </a:xfrm>
          <a:prstGeom prst="rect">
            <a:avLst/>
          </a:prstGeom>
        </p:spPr>
      </p:pic>
      <p:sp>
        <p:nvSpPr>
          <p:cNvPr id="17" name="Marcador de posición de imagen 16">
            <a:extLst>
              <a:ext uri="{FF2B5EF4-FFF2-40B4-BE49-F238E27FC236}">
                <a16:creationId xmlns:a16="http://schemas.microsoft.com/office/drawing/2014/main" id="{BBB1B408-0924-6E2C-A31A-D35E9F0C51F5}"/>
              </a:ext>
            </a:extLst>
          </p:cNvPr>
          <p:cNvSpPr>
            <a:spLocks noGrp="1"/>
          </p:cNvSpPr>
          <p:nvPr>
            <p:ph type="pic" sz="quarter" idx="15"/>
          </p:nvPr>
        </p:nvSpPr>
        <p:spPr>
          <a:xfrm>
            <a:off x="5015910" y="2933910"/>
            <a:ext cx="2160180" cy="2208791"/>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lvl1pPr marL="0" indent="0" algn="ctr">
              <a:buNone/>
              <a:defRPr>
                <a:solidFill>
                  <a:schemeClr val="tx2"/>
                </a:solidFill>
                <a:latin typeface="Arial" panose="020B0604020202020204" pitchFamily="34" charset="0"/>
                <a:cs typeface="Arial" panose="020B0604020202020204" pitchFamily="34" charset="0"/>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55076" y="1864377"/>
            <a:ext cx="4206645" cy="802878"/>
          </a:xfrm>
        </p:spPr>
        <p:txBody>
          <a:bodyPr>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5" name="Elipse 4">
            <a:extLst>
              <a:ext uri="{FF2B5EF4-FFF2-40B4-BE49-F238E27FC236}">
                <a16:creationId xmlns:a16="http://schemas.microsoft.com/office/drawing/2014/main" id="{2DB74869-7022-6379-57DD-FCC978A844D6}"/>
              </a:ext>
            </a:extLst>
          </p:cNvPr>
          <p:cNvSpPr/>
          <p:nvPr userDrawn="1"/>
        </p:nvSpPr>
        <p:spPr>
          <a:xfrm>
            <a:off x="4790470" y="2114594"/>
            <a:ext cx="496668" cy="496668"/>
          </a:xfrm>
          <a:prstGeom prst="ellipse">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bg2"/>
                </a:solidFill>
                <a:latin typeface="Arial" panose="020B0604020202020204" pitchFamily="34" charset="0"/>
                <a:cs typeface="Arial" panose="020B0604020202020204" pitchFamily="34" charset="0"/>
              </a:rPr>
              <a:t>1.</a:t>
            </a:r>
          </a:p>
        </p:txBody>
      </p:sp>
      <p:sp>
        <p:nvSpPr>
          <p:cNvPr id="9" name="Marcador de texto 14">
            <a:extLst>
              <a:ext uri="{FF2B5EF4-FFF2-40B4-BE49-F238E27FC236}">
                <a16:creationId xmlns:a16="http://schemas.microsoft.com/office/drawing/2014/main" id="{A654FCB9-8542-2107-EF54-370E4E7F0825}"/>
              </a:ext>
            </a:extLst>
          </p:cNvPr>
          <p:cNvSpPr>
            <a:spLocks noGrp="1"/>
          </p:cNvSpPr>
          <p:nvPr>
            <p:ph type="body" sz="quarter" idx="17" hasCustomPrompt="1"/>
          </p:nvPr>
        </p:nvSpPr>
        <p:spPr>
          <a:xfrm>
            <a:off x="359250" y="3543018"/>
            <a:ext cx="3648992" cy="1013726"/>
          </a:xfrm>
        </p:spPr>
        <p:txBody>
          <a:bodyPr>
            <a:noAutofit/>
          </a:bodyPr>
          <a:lstStyle>
            <a:lvl1pPr marL="0" indent="0" algn="r">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10" name="Marcador de texto 14">
            <a:extLst>
              <a:ext uri="{FF2B5EF4-FFF2-40B4-BE49-F238E27FC236}">
                <a16:creationId xmlns:a16="http://schemas.microsoft.com/office/drawing/2014/main" id="{6EE11E0C-8EC1-62B6-2F4B-C2394E5E874A}"/>
              </a:ext>
            </a:extLst>
          </p:cNvPr>
          <p:cNvSpPr>
            <a:spLocks noGrp="1"/>
          </p:cNvSpPr>
          <p:nvPr>
            <p:ph type="body" sz="quarter" idx="18" hasCustomPrompt="1"/>
          </p:nvPr>
        </p:nvSpPr>
        <p:spPr>
          <a:xfrm>
            <a:off x="355076" y="5441573"/>
            <a:ext cx="4206645" cy="854082"/>
          </a:xfrm>
        </p:spPr>
        <p:txBody>
          <a:bodyPr>
            <a:noAutofit/>
          </a:bodyPr>
          <a:lstStyle>
            <a:lvl1pPr marL="0" indent="0" algn="r">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13" name="Elipse 12">
            <a:extLst>
              <a:ext uri="{FF2B5EF4-FFF2-40B4-BE49-F238E27FC236}">
                <a16:creationId xmlns:a16="http://schemas.microsoft.com/office/drawing/2014/main" id="{D703CDFE-1DDB-B664-0296-D434E3BF0528}"/>
              </a:ext>
            </a:extLst>
          </p:cNvPr>
          <p:cNvSpPr/>
          <p:nvPr userDrawn="1"/>
        </p:nvSpPr>
        <p:spPr>
          <a:xfrm>
            <a:off x="4296112" y="3728703"/>
            <a:ext cx="496668" cy="496668"/>
          </a:xfrm>
          <a:prstGeom prst="ellipse">
            <a:avLst/>
          </a:prstGeom>
          <a:solidFill>
            <a:schemeClr val="accent1"/>
          </a:solidFill>
          <a:ln w="412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a:p>
        </p:txBody>
      </p:sp>
      <p:sp>
        <p:nvSpPr>
          <p:cNvPr id="14" name="Elipse 13">
            <a:extLst>
              <a:ext uri="{FF2B5EF4-FFF2-40B4-BE49-F238E27FC236}">
                <a16:creationId xmlns:a16="http://schemas.microsoft.com/office/drawing/2014/main" id="{5914FA67-B116-BF77-E034-46B3B4A3F870}"/>
              </a:ext>
            </a:extLst>
          </p:cNvPr>
          <p:cNvSpPr/>
          <p:nvPr userDrawn="1"/>
        </p:nvSpPr>
        <p:spPr>
          <a:xfrm>
            <a:off x="4215726" y="3648315"/>
            <a:ext cx="496668" cy="496668"/>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bg2"/>
                </a:solidFill>
                <a:latin typeface="Arial" panose="020B0604020202020204" pitchFamily="34" charset="0"/>
                <a:cs typeface="Arial" panose="020B0604020202020204" pitchFamily="34" charset="0"/>
              </a:rPr>
              <a:t>2.</a:t>
            </a:r>
          </a:p>
        </p:txBody>
      </p:sp>
      <p:sp>
        <p:nvSpPr>
          <p:cNvPr id="20" name="Elipse 19">
            <a:extLst>
              <a:ext uri="{FF2B5EF4-FFF2-40B4-BE49-F238E27FC236}">
                <a16:creationId xmlns:a16="http://schemas.microsoft.com/office/drawing/2014/main" id="{E38790D9-54D1-B9A5-1C48-C03D250B3974}"/>
              </a:ext>
            </a:extLst>
          </p:cNvPr>
          <p:cNvSpPr/>
          <p:nvPr userDrawn="1"/>
        </p:nvSpPr>
        <p:spPr>
          <a:xfrm>
            <a:off x="4870856" y="5390357"/>
            <a:ext cx="496668" cy="496668"/>
          </a:xfrm>
          <a:prstGeom prst="ellipse">
            <a:avLst/>
          </a:prstGeom>
          <a:solidFill>
            <a:schemeClr val="accent2"/>
          </a:solidFill>
          <a:ln w="412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a:p>
        </p:txBody>
      </p:sp>
      <p:sp>
        <p:nvSpPr>
          <p:cNvPr id="21" name="Elipse 20">
            <a:extLst>
              <a:ext uri="{FF2B5EF4-FFF2-40B4-BE49-F238E27FC236}">
                <a16:creationId xmlns:a16="http://schemas.microsoft.com/office/drawing/2014/main" id="{838C0B26-80EC-194E-CE86-34E86C1FE1C5}"/>
              </a:ext>
            </a:extLst>
          </p:cNvPr>
          <p:cNvSpPr/>
          <p:nvPr userDrawn="1"/>
        </p:nvSpPr>
        <p:spPr>
          <a:xfrm>
            <a:off x="4790470" y="5309969"/>
            <a:ext cx="496668" cy="496668"/>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bg2"/>
                </a:solidFill>
                <a:latin typeface="Arial" panose="020B0604020202020204" pitchFamily="34" charset="0"/>
                <a:cs typeface="Arial" panose="020B0604020202020204" pitchFamily="34" charset="0"/>
              </a:rPr>
              <a:t>3.</a:t>
            </a:r>
          </a:p>
        </p:txBody>
      </p:sp>
      <p:sp>
        <p:nvSpPr>
          <p:cNvPr id="22" name="Elipse 21">
            <a:extLst>
              <a:ext uri="{FF2B5EF4-FFF2-40B4-BE49-F238E27FC236}">
                <a16:creationId xmlns:a16="http://schemas.microsoft.com/office/drawing/2014/main" id="{A0C17FCC-51E8-4A92-7ECE-464C4A0BC592}"/>
              </a:ext>
            </a:extLst>
          </p:cNvPr>
          <p:cNvSpPr/>
          <p:nvPr userDrawn="1"/>
        </p:nvSpPr>
        <p:spPr>
          <a:xfrm>
            <a:off x="6771237" y="2194982"/>
            <a:ext cx="496668" cy="496668"/>
          </a:xfrm>
          <a:prstGeom prst="ellipse">
            <a:avLst/>
          </a:prstGeom>
          <a:solidFill>
            <a:schemeClr val="accent2"/>
          </a:solidFill>
          <a:ln w="412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a:p>
        </p:txBody>
      </p:sp>
      <p:sp>
        <p:nvSpPr>
          <p:cNvPr id="23" name="Elipse 22">
            <a:extLst>
              <a:ext uri="{FF2B5EF4-FFF2-40B4-BE49-F238E27FC236}">
                <a16:creationId xmlns:a16="http://schemas.microsoft.com/office/drawing/2014/main" id="{9CAC028A-55BF-10E7-691B-C4903E36B201}"/>
              </a:ext>
            </a:extLst>
          </p:cNvPr>
          <p:cNvSpPr/>
          <p:nvPr userDrawn="1"/>
        </p:nvSpPr>
        <p:spPr>
          <a:xfrm>
            <a:off x="6851623" y="2114594"/>
            <a:ext cx="496668" cy="496668"/>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bg2"/>
                </a:solidFill>
                <a:latin typeface="Arial" panose="020B0604020202020204" pitchFamily="34" charset="0"/>
                <a:cs typeface="Arial" panose="020B0604020202020204" pitchFamily="34" charset="0"/>
              </a:rPr>
              <a:t>4.</a:t>
            </a:r>
          </a:p>
        </p:txBody>
      </p:sp>
      <p:sp>
        <p:nvSpPr>
          <p:cNvPr id="24" name="Elipse 23">
            <a:extLst>
              <a:ext uri="{FF2B5EF4-FFF2-40B4-BE49-F238E27FC236}">
                <a16:creationId xmlns:a16="http://schemas.microsoft.com/office/drawing/2014/main" id="{0FBFC67D-93EB-6AE1-2E9A-9A604845492D}"/>
              </a:ext>
            </a:extLst>
          </p:cNvPr>
          <p:cNvSpPr/>
          <p:nvPr userDrawn="1"/>
        </p:nvSpPr>
        <p:spPr>
          <a:xfrm>
            <a:off x="7409149" y="3728703"/>
            <a:ext cx="496668" cy="496668"/>
          </a:xfrm>
          <a:prstGeom prst="ellipse">
            <a:avLst/>
          </a:prstGeom>
          <a:solidFill>
            <a:schemeClr val="accent3"/>
          </a:solidFill>
          <a:ln w="412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a:p>
        </p:txBody>
      </p:sp>
      <p:sp>
        <p:nvSpPr>
          <p:cNvPr id="25" name="Elipse 24">
            <a:extLst>
              <a:ext uri="{FF2B5EF4-FFF2-40B4-BE49-F238E27FC236}">
                <a16:creationId xmlns:a16="http://schemas.microsoft.com/office/drawing/2014/main" id="{7915177F-BA68-53BB-17DF-AE5B2E373B32}"/>
              </a:ext>
            </a:extLst>
          </p:cNvPr>
          <p:cNvSpPr/>
          <p:nvPr userDrawn="1"/>
        </p:nvSpPr>
        <p:spPr>
          <a:xfrm>
            <a:off x="7489535" y="3648315"/>
            <a:ext cx="496668" cy="496668"/>
          </a:xfrm>
          <a:prstGeom prst="ellipse">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bg2"/>
                </a:solidFill>
                <a:latin typeface="Arial" panose="020B0604020202020204" pitchFamily="34" charset="0"/>
                <a:cs typeface="Arial" panose="020B0604020202020204" pitchFamily="34" charset="0"/>
              </a:rPr>
              <a:t>5.</a:t>
            </a:r>
          </a:p>
        </p:txBody>
      </p:sp>
      <p:sp>
        <p:nvSpPr>
          <p:cNvPr id="26" name="Elipse 25">
            <a:extLst>
              <a:ext uri="{FF2B5EF4-FFF2-40B4-BE49-F238E27FC236}">
                <a16:creationId xmlns:a16="http://schemas.microsoft.com/office/drawing/2014/main" id="{D45DC5C9-A23B-9529-54ED-771FDA947CC8}"/>
              </a:ext>
            </a:extLst>
          </p:cNvPr>
          <p:cNvSpPr/>
          <p:nvPr userDrawn="1"/>
        </p:nvSpPr>
        <p:spPr>
          <a:xfrm>
            <a:off x="6765893" y="5390357"/>
            <a:ext cx="496668" cy="496668"/>
          </a:xfrm>
          <a:prstGeom prst="ellipse">
            <a:avLst/>
          </a:prstGeom>
          <a:solidFill>
            <a:schemeClr val="tx2"/>
          </a:solidFill>
          <a:ln w="412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a:p>
        </p:txBody>
      </p:sp>
      <p:sp>
        <p:nvSpPr>
          <p:cNvPr id="27" name="Elipse 26">
            <a:extLst>
              <a:ext uri="{FF2B5EF4-FFF2-40B4-BE49-F238E27FC236}">
                <a16:creationId xmlns:a16="http://schemas.microsoft.com/office/drawing/2014/main" id="{8A1FFB44-79D7-E31F-BE8A-AE78FF76013C}"/>
              </a:ext>
            </a:extLst>
          </p:cNvPr>
          <p:cNvSpPr/>
          <p:nvPr userDrawn="1"/>
        </p:nvSpPr>
        <p:spPr>
          <a:xfrm>
            <a:off x="6846279" y="5309969"/>
            <a:ext cx="496668" cy="496668"/>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bg2"/>
                </a:solidFill>
                <a:latin typeface="Arial" panose="020B0604020202020204" pitchFamily="34" charset="0"/>
                <a:cs typeface="Arial" panose="020B0604020202020204" pitchFamily="34" charset="0"/>
              </a:rPr>
              <a:t>6.</a:t>
            </a:r>
          </a:p>
        </p:txBody>
      </p:sp>
      <p:sp>
        <p:nvSpPr>
          <p:cNvPr id="28" name="Marcador de texto 14">
            <a:extLst>
              <a:ext uri="{FF2B5EF4-FFF2-40B4-BE49-F238E27FC236}">
                <a16:creationId xmlns:a16="http://schemas.microsoft.com/office/drawing/2014/main" id="{CE0E49FF-E8BA-5F4C-2DED-ADBC325352A2}"/>
              </a:ext>
            </a:extLst>
          </p:cNvPr>
          <p:cNvSpPr>
            <a:spLocks noGrp="1"/>
          </p:cNvSpPr>
          <p:nvPr>
            <p:ph type="body" sz="quarter" idx="19" hasCustomPrompt="1"/>
          </p:nvPr>
        </p:nvSpPr>
        <p:spPr>
          <a:xfrm>
            <a:off x="7496654" y="1870502"/>
            <a:ext cx="4346475" cy="821148"/>
          </a:xfrm>
        </p:spPr>
        <p:txBody>
          <a:bodyPr>
            <a:noAutofit/>
          </a:bodyPr>
          <a:lstStyle>
            <a:lvl1pPr marL="0" indent="0" algn="l">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29" name="Marcador de texto 14">
            <a:extLst>
              <a:ext uri="{FF2B5EF4-FFF2-40B4-BE49-F238E27FC236}">
                <a16:creationId xmlns:a16="http://schemas.microsoft.com/office/drawing/2014/main" id="{3F87DDEE-5E0F-E02D-C9E3-FF6A6D0BA28F}"/>
              </a:ext>
            </a:extLst>
          </p:cNvPr>
          <p:cNvSpPr>
            <a:spLocks noGrp="1"/>
          </p:cNvSpPr>
          <p:nvPr>
            <p:ph type="body" sz="quarter" idx="20" hasCustomPrompt="1"/>
          </p:nvPr>
        </p:nvSpPr>
        <p:spPr>
          <a:xfrm>
            <a:off x="8183757" y="3549625"/>
            <a:ext cx="3648993" cy="1013725"/>
          </a:xfrm>
        </p:spPr>
        <p:txBody>
          <a:bodyPr>
            <a:noAutofit/>
          </a:bodyPr>
          <a:lstStyle>
            <a:lvl1pPr marL="0" indent="0" algn="l">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30" name="Marcador de texto 14">
            <a:extLst>
              <a:ext uri="{FF2B5EF4-FFF2-40B4-BE49-F238E27FC236}">
                <a16:creationId xmlns:a16="http://schemas.microsoft.com/office/drawing/2014/main" id="{EB817358-9FDF-B09E-F938-5230B8C0E979}"/>
              </a:ext>
            </a:extLst>
          </p:cNvPr>
          <p:cNvSpPr>
            <a:spLocks noGrp="1"/>
          </p:cNvSpPr>
          <p:nvPr>
            <p:ph type="body" sz="quarter" idx="21" hasCustomPrompt="1"/>
          </p:nvPr>
        </p:nvSpPr>
        <p:spPr>
          <a:xfrm>
            <a:off x="7489536" y="5423334"/>
            <a:ext cx="4347388" cy="890560"/>
          </a:xfrm>
        </p:spPr>
        <p:txBody>
          <a:bodyPr>
            <a:noAutofit/>
          </a:bodyPr>
          <a:lstStyle>
            <a:lvl1pPr marL="0" indent="0" algn="l">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cxnSp>
        <p:nvCxnSpPr>
          <p:cNvPr id="6" name="Conector recto 5">
            <a:extLst>
              <a:ext uri="{FF2B5EF4-FFF2-40B4-BE49-F238E27FC236}">
                <a16:creationId xmlns:a16="http://schemas.microsoft.com/office/drawing/2014/main" id="{96101F34-A0FB-BAF1-DAE8-B8C0793AD676}"/>
              </a:ext>
            </a:extLst>
          </p:cNvPr>
          <p:cNvCxnSpPr/>
          <p:nvPr userDrawn="1"/>
        </p:nvCxnSpPr>
        <p:spPr>
          <a:xfrm>
            <a:off x="355076" y="2936415"/>
            <a:ext cx="4118427"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F1ED9B1-1E24-A3C5-DE06-4B4B027F8BF3}"/>
              </a:ext>
            </a:extLst>
          </p:cNvPr>
          <p:cNvCxnSpPr>
            <a:cxnSpLocks/>
          </p:cNvCxnSpPr>
          <p:nvPr userDrawn="1"/>
        </p:nvCxnSpPr>
        <p:spPr>
          <a:xfrm>
            <a:off x="355076" y="4832379"/>
            <a:ext cx="4118427"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8" name="Conector recto 7">
            <a:extLst>
              <a:ext uri="{FF2B5EF4-FFF2-40B4-BE49-F238E27FC236}">
                <a16:creationId xmlns:a16="http://schemas.microsoft.com/office/drawing/2014/main" id="{17CFFE5E-6AE3-1F35-CBA9-05EF121CCBE5}"/>
              </a:ext>
            </a:extLst>
          </p:cNvPr>
          <p:cNvCxnSpPr>
            <a:cxnSpLocks/>
          </p:cNvCxnSpPr>
          <p:nvPr userDrawn="1"/>
        </p:nvCxnSpPr>
        <p:spPr>
          <a:xfrm>
            <a:off x="7489535" y="2936415"/>
            <a:ext cx="4353594"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Conector recto 14">
            <a:extLst>
              <a:ext uri="{FF2B5EF4-FFF2-40B4-BE49-F238E27FC236}">
                <a16:creationId xmlns:a16="http://schemas.microsoft.com/office/drawing/2014/main" id="{85E59E20-7F99-75D5-9D14-8EF2C2BCDECB}"/>
              </a:ext>
            </a:extLst>
          </p:cNvPr>
          <p:cNvCxnSpPr>
            <a:cxnSpLocks/>
          </p:cNvCxnSpPr>
          <p:nvPr userDrawn="1"/>
        </p:nvCxnSpPr>
        <p:spPr>
          <a:xfrm>
            <a:off x="7496654" y="4832379"/>
            <a:ext cx="4346475"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Marcador de texto 14">
            <a:extLst>
              <a:ext uri="{FF2B5EF4-FFF2-40B4-BE49-F238E27FC236}">
                <a16:creationId xmlns:a16="http://schemas.microsoft.com/office/drawing/2014/main" id="{1FD69D3B-2497-6A0F-16B9-BD2FEF20551D}"/>
              </a:ext>
            </a:extLst>
          </p:cNvPr>
          <p:cNvSpPr>
            <a:spLocks noGrp="1"/>
          </p:cNvSpPr>
          <p:nvPr>
            <p:ph type="body" sz="quarter" idx="22" hasCustomPrompt="1"/>
          </p:nvPr>
        </p:nvSpPr>
        <p:spPr>
          <a:xfrm>
            <a:off x="355076" y="1526090"/>
            <a:ext cx="4206645" cy="307175"/>
          </a:xfrm>
        </p:spPr>
        <p:txBody>
          <a:bodyPr>
            <a:noAutofit/>
          </a:bodyPr>
          <a:lstStyle>
            <a:lvl1pPr marL="0" indent="0" algn="r">
              <a:buNone/>
              <a:defRPr sz="14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18" name="Marcador de texto 14">
            <a:extLst>
              <a:ext uri="{FF2B5EF4-FFF2-40B4-BE49-F238E27FC236}">
                <a16:creationId xmlns:a16="http://schemas.microsoft.com/office/drawing/2014/main" id="{861F7D25-D1E2-76EB-B5A4-170C4565DC3F}"/>
              </a:ext>
            </a:extLst>
          </p:cNvPr>
          <p:cNvSpPr>
            <a:spLocks noGrp="1"/>
          </p:cNvSpPr>
          <p:nvPr>
            <p:ph type="body" sz="quarter" idx="23" hasCustomPrompt="1"/>
          </p:nvPr>
        </p:nvSpPr>
        <p:spPr>
          <a:xfrm>
            <a:off x="355077" y="3222503"/>
            <a:ext cx="3648992" cy="307175"/>
          </a:xfrm>
        </p:spPr>
        <p:txBody>
          <a:bodyPr>
            <a:noAutofit/>
          </a:bodyPr>
          <a:lstStyle>
            <a:lvl1pPr marL="0" indent="0" algn="r">
              <a:buNone/>
              <a:defRPr sz="1400" b="1">
                <a:ln>
                  <a:noFill/>
                </a:ln>
                <a:solidFill>
                  <a:schemeClr val="accent1"/>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1" name="Marcador de texto 14">
            <a:extLst>
              <a:ext uri="{FF2B5EF4-FFF2-40B4-BE49-F238E27FC236}">
                <a16:creationId xmlns:a16="http://schemas.microsoft.com/office/drawing/2014/main" id="{3C706FAC-B4D7-F919-B9BF-0DFE2A3470DE}"/>
              </a:ext>
            </a:extLst>
          </p:cNvPr>
          <p:cNvSpPr>
            <a:spLocks noGrp="1"/>
          </p:cNvSpPr>
          <p:nvPr>
            <p:ph type="body" sz="quarter" idx="24" hasCustomPrompt="1"/>
          </p:nvPr>
        </p:nvSpPr>
        <p:spPr>
          <a:xfrm>
            <a:off x="355076" y="5102668"/>
            <a:ext cx="4206645" cy="307175"/>
          </a:xfrm>
        </p:spPr>
        <p:txBody>
          <a:bodyPr>
            <a:noAutofit/>
          </a:bodyPr>
          <a:lstStyle>
            <a:lvl1pPr marL="0" indent="0" algn="r">
              <a:buNone/>
              <a:defRPr sz="14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2" name="Marcador de texto 14">
            <a:extLst>
              <a:ext uri="{FF2B5EF4-FFF2-40B4-BE49-F238E27FC236}">
                <a16:creationId xmlns:a16="http://schemas.microsoft.com/office/drawing/2014/main" id="{7D1FCDEF-C221-4A4C-63D1-E23BE14E25C1}"/>
              </a:ext>
            </a:extLst>
          </p:cNvPr>
          <p:cNvSpPr>
            <a:spLocks noGrp="1"/>
          </p:cNvSpPr>
          <p:nvPr>
            <p:ph type="body" sz="quarter" idx="25" hasCustomPrompt="1"/>
          </p:nvPr>
        </p:nvSpPr>
        <p:spPr>
          <a:xfrm>
            <a:off x="7496654" y="1526090"/>
            <a:ext cx="4336095" cy="307175"/>
          </a:xfrm>
        </p:spPr>
        <p:txBody>
          <a:bodyPr>
            <a:noAutofit/>
          </a:bodyPr>
          <a:lstStyle>
            <a:lvl1pPr marL="0" indent="0" algn="l">
              <a:buNone/>
              <a:defRPr sz="14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3" name="Marcador de texto 14">
            <a:extLst>
              <a:ext uri="{FF2B5EF4-FFF2-40B4-BE49-F238E27FC236}">
                <a16:creationId xmlns:a16="http://schemas.microsoft.com/office/drawing/2014/main" id="{8C689626-690D-5706-E5A4-03399118E3BF}"/>
              </a:ext>
            </a:extLst>
          </p:cNvPr>
          <p:cNvSpPr>
            <a:spLocks noGrp="1"/>
          </p:cNvSpPr>
          <p:nvPr>
            <p:ph type="body" sz="quarter" idx="26" hasCustomPrompt="1"/>
          </p:nvPr>
        </p:nvSpPr>
        <p:spPr>
          <a:xfrm>
            <a:off x="8194137" y="3222503"/>
            <a:ext cx="3648993" cy="307175"/>
          </a:xfrm>
        </p:spPr>
        <p:txBody>
          <a:bodyPr>
            <a:noAutofit/>
          </a:bodyPr>
          <a:lstStyle>
            <a:lvl1pPr marL="0" indent="0" algn="l">
              <a:buNone/>
              <a:defRPr sz="14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4" name="Marcador de texto 14">
            <a:extLst>
              <a:ext uri="{FF2B5EF4-FFF2-40B4-BE49-F238E27FC236}">
                <a16:creationId xmlns:a16="http://schemas.microsoft.com/office/drawing/2014/main" id="{0C279564-089F-BAF6-8CF1-7AB0D2D3550A}"/>
              </a:ext>
            </a:extLst>
          </p:cNvPr>
          <p:cNvSpPr>
            <a:spLocks noGrp="1"/>
          </p:cNvSpPr>
          <p:nvPr>
            <p:ph type="body" sz="quarter" idx="27" hasCustomPrompt="1"/>
          </p:nvPr>
        </p:nvSpPr>
        <p:spPr>
          <a:xfrm>
            <a:off x="7496655" y="5102668"/>
            <a:ext cx="4347388" cy="307175"/>
          </a:xfrm>
        </p:spPr>
        <p:txBody>
          <a:bodyPr>
            <a:noAutofit/>
          </a:bodyPr>
          <a:lstStyle>
            <a:lvl1pPr marL="0" indent="0" algn="l">
              <a:buNone/>
              <a:defRPr sz="1400" b="1">
                <a:ln>
                  <a:noFill/>
                </a:ln>
                <a:solidFill>
                  <a:schemeClr val="accent1"/>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5" name="Título 1">
            <a:extLst>
              <a:ext uri="{FF2B5EF4-FFF2-40B4-BE49-F238E27FC236}">
                <a16:creationId xmlns:a16="http://schemas.microsoft.com/office/drawing/2014/main" id="{9154C9BC-2EBF-8878-C70F-FE88B02FEF34}"/>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1726377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squema 6 elementos, Título, imagen_">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Marcador de posición de imagen 16">
            <a:extLst>
              <a:ext uri="{FF2B5EF4-FFF2-40B4-BE49-F238E27FC236}">
                <a16:creationId xmlns:a16="http://schemas.microsoft.com/office/drawing/2014/main" id="{BBB1B408-0924-6E2C-A31A-D35E9F0C51F5}"/>
              </a:ext>
            </a:extLst>
          </p:cNvPr>
          <p:cNvSpPr>
            <a:spLocks noGrp="1"/>
          </p:cNvSpPr>
          <p:nvPr>
            <p:ph type="pic" sz="quarter" idx="15"/>
          </p:nvPr>
        </p:nvSpPr>
        <p:spPr>
          <a:xfrm>
            <a:off x="5015910" y="2933910"/>
            <a:ext cx="2160180" cy="2208791"/>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normAutofit/>
          </a:bodyPr>
          <a:lstStyle>
            <a:lvl1pPr marL="0" indent="0" algn="ctr">
              <a:buNone/>
              <a:defRPr sz="1100">
                <a:solidFill>
                  <a:schemeClr val="tx2"/>
                </a:solidFill>
                <a:latin typeface="Arial" panose="020B0604020202020204" pitchFamily="34" charset="0"/>
                <a:cs typeface="Arial" panose="020B0604020202020204" pitchFamily="34" charset="0"/>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55076" y="1864377"/>
            <a:ext cx="4206645" cy="802878"/>
          </a:xfrm>
        </p:spPr>
        <p:txBody>
          <a:bodyPr>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9" name="Marcador de texto 14">
            <a:extLst>
              <a:ext uri="{FF2B5EF4-FFF2-40B4-BE49-F238E27FC236}">
                <a16:creationId xmlns:a16="http://schemas.microsoft.com/office/drawing/2014/main" id="{A654FCB9-8542-2107-EF54-370E4E7F0825}"/>
              </a:ext>
            </a:extLst>
          </p:cNvPr>
          <p:cNvSpPr>
            <a:spLocks noGrp="1"/>
          </p:cNvSpPr>
          <p:nvPr>
            <p:ph type="body" sz="quarter" idx="17" hasCustomPrompt="1"/>
          </p:nvPr>
        </p:nvSpPr>
        <p:spPr>
          <a:xfrm>
            <a:off x="359249" y="3543018"/>
            <a:ext cx="4202471" cy="1013726"/>
          </a:xfrm>
        </p:spPr>
        <p:txBody>
          <a:bodyPr>
            <a:noAutofit/>
          </a:bodyPr>
          <a:lstStyle>
            <a:lvl1pPr marL="0" indent="0" algn="r">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10" name="Marcador de texto 14">
            <a:extLst>
              <a:ext uri="{FF2B5EF4-FFF2-40B4-BE49-F238E27FC236}">
                <a16:creationId xmlns:a16="http://schemas.microsoft.com/office/drawing/2014/main" id="{6EE11E0C-8EC1-62B6-2F4B-C2394E5E874A}"/>
              </a:ext>
            </a:extLst>
          </p:cNvPr>
          <p:cNvSpPr>
            <a:spLocks noGrp="1"/>
          </p:cNvSpPr>
          <p:nvPr>
            <p:ph type="body" sz="quarter" idx="18" hasCustomPrompt="1"/>
          </p:nvPr>
        </p:nvSpPr>
        <p:spPr>
          <a:xfrm>
            <a:off x="355076" y="5441573"/>
            <a:ext cx="4206645" cy="854082"/>
          </a:xfrm>
        </p:spPr>
        <p:txBody>
          <a:bodyPr>
            <a:noAutofit/>
          </a:bodyPr>
          <a:lstStyle>
            <a:lvl1pPr marL="0" indent="0" algn="r">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28" name="Marcador de texto 14">
            <a:extLst>
              <a:ext uri="{FF2B5EF4-FFF2-40B4-BE49-F238E27FC236}">
                <a16:creationId xmlns:a16="http://schemas.microsoft.com/office/drawing/2014/main" id="{CE0E49FF-E8BA-5F4C-2DED-ADBC325352A2}"/>
              </a:ext>
            </a:extLst>
          </p:cNvPr>
          <p:cNvSpPr>
            <a:spLocks noGrp="1"/>
          </p:cNvSpPr>
          <p:nvPr>
            <p:ph type="body" sz="quarter" idx="19" hasCustomPrompt="1"/>
          </p:nvPr>
        </p:nvSpPr>
        <p:spPr>
          <a:xfrm>
            <a:off x="7496654" y="1870502"/>
            <a:ext cx="4346475" cy="821148"/>
          </a:xfrm>
        </p:spPr>
        <p:txBody>
          <a:bodyPr>
            <a:noAutofit/>
          </a:bodyPr>
          <a:lstStyle>
            <a:lvl1pPr marL="0" indent="0" algn="l">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29" name="Marcador de texto 14">
            <a:extLst>
              <a:ext uri="{FF2B5EF4-FFF2-40B4-BE49-F238E27FC236}">
                <a16:creationId xmlns:a16="http://schemas.microsoft.com/office/drawing/2014/main" id="{3F87DDEE-5E0F-E02D-C9E3-FF6A6D0BA28F}"/>
              </a:ext>
            </a:extLst>
          </p:cNvPr>
          <p:cNvSpPr>
            <a:spLocks noGrp="1"/>
          </p:cNvSpPr>
          <p:nvPr>
            <p:ph type="body" sz="quarter" idx="20" hasCustomPrompt="1"/>
          </p:nvPr>
        </p:nvSpPr>
        <p:spPr>
          <a:xfrm>
            <a:off x="7489535" y="3549625"/>
            <a:ext cx="4343214" cy="1013725"/>
          </a:xfrm>
        </p:spPr>
        <p:txBody>
          <a:bodyPr>
            <a:noAutofit/>
          </a:bodyPr>
          <a:lstStyle>
            <a:lvl1pPr marL="0" indent="0" algn="l">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30" name="Marcador de texto 14">
            <a:extLst>
              <a:ext uri="{FF2B5EF4-FFF2-40B4-BE49-F238E27FC236}">
                <a16:creationId xmlns:a16="http://schemas.microsoft.com/office/drawing/2014/main" id="{EB817358-9FDF-B09E-F938-5230B8C0E979}"/>
              </a:ext>
            </a:extLst>
          </p:cNvPr>
          <p:cNvSpPr>
            <a:spLocks noGrp="1"/>
          </p:cNvSpPr>
          <p:nvPr>
            <p:ph type="body" sz="quarter" idx="21" hasCustomPrompt="1"/>
          </p:nvPr>
        </p:nvSpPr>
        <p:spPr>
          <a:xfrm>
            <a:off x="7489536" y="5423334"/>
            <a:ext cx="4347388" cy="890560"/>
          </a:xfrm>
        </p:spPr>
        <p:txBody>
          <a:bodyPr>
            <a:noAutofit/>
          </a:bodyPr>
          <a:lstStyle>
            <a:lvl1pPr marL="0" indent="0" algn="l">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16" name="Marcador de texto 14">
            <a:extLst>
              <a:ext uri="{FF2B5EF4-FFF2-40B4-BE49-F238E27FC236}">
                <a16:creationId xmlns:a16="http://schemas.microsoft.com/office/drawing/2014/main" id="{1FD69D3B-2497-6A0F-16B9-BD2FEF20551D}"/>
              </a:ext>
            </a:extLst>
          </p:cNvPr>
          <p:cNvSpPr>
            <a:spLocks noGrp="1"/>
          </p:cNvSpPr>
          <p:nvPr>
            <p:ph type="body" sz="quarter" idx="22" hasCustomPrompt="1"/>
          </p:nvPr>
        </p:nvSpPr>
        <p:spPr>
          <a:xfrm>
            <a:off x="355076" y="1526090"/>
            <a:ext cx="4206645" cy="307175"/>
          </a:xfrm>
        </p:spPr>
        <p:txBody>
          <a:bodyPr>
            <a:noAutofit/>
          </a:bodyPr>
          <a:lstStyle>
            <a:lvl1pPr marL="0" indent="0" algn="r">
              <a:buNone/>
              <a:defRPr sz="14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18" name="Marcador de texto 14">
            <a:extLst>
              <a:ext uri="{FF2B5EF4-FFF2-40B4-BE49-F238E27FC236}">
                <a16:creationId xmlns:a16="http://schemas.microsoft.com/office/drawing/2014/main" id="{861F7D25-D1E2-76EB-B5A4-170C4565DC3F}"/>
              </a:ext>
            </a:extLst>
          </p:cNvPr>
          <p:cNvSpPr>
            <a:spLocks noGrp="1"/>
          </p:cNvSpPr>
          <p:nvPr>
            <p:ph type="body" sz="quarter" idx="23" hasCustomPrompt="1"/>
          </p:nvPr>
        </p:nvSpPr>
        <p:spPr>
          <a:xfrm>
            <a:off x="355076" y="3222503"/>
            <a:ext cx="4202471" cy="307175"/>
          </a:xfrm>
        </p:spPr>
        <p:txBody>
          <a:bodyPr>
            <a:noAutofit/>
          </a:bodyPr>
          <a:lstStyle>
            <a:lvl1pPr marL="0" indent="0" algn="r">
              <a:buNone/>
              <a:defRPr sz="1400" b="1">
                <a:ln>
                  <a:noFill/>
                </a:ln>
                <a:solidFill>
                  <a:schemeClr val="accent1"/>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1" name="Marcador de texto 14">
            <a:extLst>
              <a:ext uri="{FF2B5EF4-FFF2-40B4-BE49-F238E27FC236}">
                <a16:creationId xmlns:a16="http://schemas.microsoft.com/office/drawing/2014/main" id="{3C706FAC-B4D7-F919-B9BF-0DFE2A3470DE}"/>
              </a:ext>
            </a:extLst>
          </p:cNvPr>
          <p:cNvSpPr>
            <a:spLocks noGrp="1"/>
          </p:cNvSpPr>
          <p:nvPr>
            <p:ph type="body" sz="quarter" idx="24" hasCustomPrompt="1"/>
          </p:nvPr>
        </p:nvSpPr>
        <p:spPr>
          <a:xfrm>
            <a:off x="355076" y="5102668"/>
            <a:ext cx="4206645" cy="307175"/>
          </a:xfrm>
        </p:spPr>
        <p:txBody>
          <a:bodyPr>
            <a:noAutofit/>
          </a:bodyPr>
          <a:lstStyle>
            <a:lvl1pPr marL="0" indent="0" algn="r">
              <a:buNone/>
              <a:defRPr sz="14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2" name="Marcador de texto 14">
            <a:extLst>
              <a:ext uri="{FF2B5EF4-FFF2-40B4-BE49-F238E27FC236}">
                <a16:creationId xmlns:a16="http://schemas.microsoft.com/office/drawing/2014/main" id="{7D1FCDEF-C221-4A4C-63D1-E23BE14E25C1}"/>
              </a:ext>
            </a:extLst>
          </p:cNvPr>
          <p:cNvSpPr>
            <a:spLocks noGrp="1"/>
          </p:cNvSpPr>
          <p:nvPr>
            <p:ph type="body" sz="quarter" idx="25" hasCustomPrompt="1"/>
          </p:nvPr>
        </p:nvSpPr>
        <p:spPr>
          <a:xfrm>
            <a:off x="7496654" y="1526090"/>
            <a:ext cx="4336095" cy="307175"/>
          </a:xfrm>
        </p:spPr>
        <p:txBody>
          <a:bodyPr>
            <a:noAutofit/>
          </a:bodyPr>
          <a:lstStyle>
            <a:lvl1pPr marL="0" indent="0" algn="l">
              <a:buNone/>
              <a:defRPr sz="14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3" name="Marcador de texto 14">
            <a:extLst>
              <a:ext uri="{FF2B5EF4-FFF2-40B4-BE49-F238E27FC236}">
                <a16:creationId xmlns:a16="http://schemas.microsoft.com/office/drawing/2014/main" id="{8C689626-690D-5706-E5A4-03399118E3BF}"/>
              </a:ext>
            </a:extLst>
          </p:cNvPr>
          <p:cNvSpPr>
            <a:spLocks noGrp="1"/>
          </p:cNvSpPr>
          <p:nvPr>
            <p:ph type="body" sz="quarter" idx="26" hasCustomPrompt="1"/>
          </p:nvPr>
        </p:nvSpPr>
        <p:spPr>
          <a:xfrm>
            <a:off x="7499915" y="3222503"/>
            <a:ext cx="4343214" cy="307175"/>
          </a:xfrm>
        </p:spPr>
        <p:txBody>
          <a:bodyPr>
            <a:noAutofit/>
          </a:bodyPr>
          <a:lstStyle>
            <a:lvl1pPr marL="0" indent="0" algn="l">
              <a:buNone/>
              <a:defRPr sz="14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4" name="Marcador de texto 14">
            <a:extLst>
              <a:ext uri="{FF2B5EF4-FFF2-40B4-BE49-F238E27FC236}">
                <a16:creationId xmlns:a16="http://schemas.microsoft.com/office/drawing/2014/main" id="{0C279564-089F-BAF6-8CF1-7AB0D2D3550A}"/>
              </a:ext>
            </a:extLst>
          </p:cNvPr>
          <p:cNvSpPr>
            <a:spLocks noGrp="1"/>
          </p:cNvSpPr>
          <p:nvPr>
            <p:ph type="body" sz="quarter" idx="27" hasCustomPrompt="1"/>
          </p:nvPr>
        </p:nvSpPr>
        <p:spPr>
          <a:xfrm>
            <a:off x="7496655" y="5102668"/>
            <a:ext cx="4347388" cy="307175"/>
          </a:xfrm>
        </p:spPr>
        <p:txBody>
          <a:bodyPr>
            <a:noAutofit/>
          </a:bodyPr>
          <a:lstStyle>
            <a:lvl1pPr marL="0" indent="0" algn="l">
              <a:buNone/>
              <a:defRPr sz="1400" b="1">
                <a:ln>
                  <a:noFill/>
                </a:ln>
                <a:solidFill>
                  <a:schemeClr val="accent1"/>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5" name="Título 1">
            <a:extLst>
              <a:ext uri="{FF2B5EF4-FFF2-40B4-BE49-F238E27FC236}">
                <a16:creationId xmlns:a16="http://schemas.microsoft.com/office/drawing/2014/main" id="{9154C9BC-2EBF-8878-C70F-FE88B02FEF34}"/>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3569318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squema 4 elementos y título imag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Elipse 10">
            <a:extLst>
              <a:ext uri="{FF2B5EF4-FFF2-40B4-BE49-F238E27FC236}">
                <a16:creationId xmlns:a16="http://schemas.microsoft.com/office/drawing/2014/main" id="{B5F395D9-0ECB-B82D-2FA7-B3E757ECDDB6}"/>
              </a:ext>
            </a:extLst>
          </p:cNvPr>
          <p:cNvSpPr/>
          <p:nvPr userDrawn="1"/>
        </p:nvSpPr>
        <p:spPr>
          <a:xfrm>
            <a:off x="4784113" y="2194982"/>
            <a:ext cx="496668" cy="496668"/>
          </a:xfrm>
          <a:prstGeom prst="ellipse">
            <a:avLst/>
          </a:prstGeom>
          <a:solidFill>
            <a:schemeClr val="accent3"/>
          </a:solidFill>
          <a:ln w="412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a:p>
        </p:txBody>
      </p:sp>
      <p:pic>
        <p:nvPicPr>
          <p:cNvPr id="4" name="Gráfico 3">
            <a:extLst>
              <a:ext uri="{FF2B5EF4-FFF2-40B4-BE49-F238E27FC236}">
                <a16:creationId xmlns:a16="http://schemas.microsoft.com/office/drawing/2014/main" id="{EABE60BB-AD2E-E137-B93B-1203A29DDE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99527" y="2334246"/>
            <a:ext cx="1592946" cy="3217331"/>
          </a:xfrm>
          <a:prstGeom prst="rect">
            <a:avLst/>
          </a:prstGeom>
        </p:spPr>
      </p:pic>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7" name="Marcador de posición de imagen 16">
            <a:extLst>
              <a:ext uri="{FF2B5EF4-FFF2-40B4-BE49-F238E27FC236}">
                <a16:creationId xmlns:a16="http://schemas.microsoft.com/office/drawing/2014/main" id="{BBB1B408-0924-6E2C-A31A-D35E9F0C51F5}"/>
              </a:ext>
            </a:extLst>
          </p:cNvPr>
          <p:cNvSpPr>
            <a:spLocks noGrp="1"/>
          </p:cNvSpPr>
          <p:nvPr>
            <p:ph type="pic" sz="quarter" idx="15"/>
          </p:nvPr>
        </p:nvSpPr>
        <p:spPr>
          <a:xfrm>
            <a:off x="5015910" y="2814563"/>
            <a:ext cx="2160180" cy="2208791"/>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lvl1pPr marL="0" indent="0" algn="ctr">
              <a:buNone/>
              <a:defRPr>
                <a:solidFill>
                  <a:schemeClr val="tx2"/>
                </a:solidFill>
                <a:latin typeface="Arial" panose="020B0604020202020204" pitchFamily="34" charset="0"/>
                <a:cs typeface="Arial" panose="020B0604020202020204" pitchFamily="34" charset="0"/>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55076" y="1864377"/>
            <a:ext cx="3979834" cy="1676740"/>
          </a:xfrm>
        </p:spPr>
        <p:txBody>
          <a:bodyPr>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p>
        </p:txBody>
      </p:sp>
      <p:sp>
        <p:nvSpPr>
          <p:cNvPr id="5" name="Elipse 4">
            <a:extLst>
              <a:ext uri="{FF2B5EF4-FFF2-40B4-BE49-F238E27FC236}">
                <a16:creationId xmlns:a16="http://schemas.microsoft.com/office/drawing/2014/main" id="{2DB74869-7022-6379-57DD-FCC978A844D6}"/>
              </a:ext>
            </a:extLst>
          </p:cNvPr>
          <p:cNvSpPr/>
          <p:nvPr userDrawn="1"/>
        </p:nvSpPr>
        <p:spPr>
          <a:xfrm>
            <a:off x="4703727" y="2114594"/>
            <a:ext cx="496668" cy="496668"/>
          </a:xfrm>
          <a:prstGeom prst="ellipse">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bg2"/>
                </a:solidFill>
                <a:latin typeface="Arial" panose="020B0604020202020204" pitchFamily="34" charset="0"/>
                <a:cs typeface="Arial" panose="020B0604020202020204" pitchFamily="34" charset="0"/>
              </a:rPr>
              <a:t>1.</a:t>
            </a:r>
          </a:p>
        </p:txBody>
      </p:sp>
      <p:sp>
        <p:nvSpPr>
          <p:cNvPr id="9" name="Marcador de texto 14">
            <a:extLst>
              <a:ext uri="{FF2B5EF4-FFF2-40B4-BE49-F238E27FC236}">
                <a16:creationId xmlns:a16="http://schemas.microsoft.com/office/drawing/2014/main" id="{A654FCB9-8542-2107-EF54-370E4E7F0825}"/>
              </a:ext>
            </a:extLst>
          </p:cNvPr>
          <p:cNvSpPr>
            <a:spLocks noGrp="1"/>
          </p:cNvSpPr>
          <p:nvPr>
            <p:ph type="body" sz="quarter" idx="17" hasCustomPrompt="1"/>
          </p:nvPr>
        </p:nvSpPr>
        <p:spPr>
          <a:xfrm>
            <a:off x="359249" y="4541930"/>
            <a:ext cx="3979833" cy="1684697"/>
          </a:xfrm>
        </p:spPr>
        <p:txBody>
          <a:bodyPr>
            <a:noAutofit/>
          </a:bodyPr>
          <a:lstStyle>
            <a:lvl1pPr marL="0" indent="0" algn="r">
              <a:buNone/>
              <a:defRPr sz="14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13" name="Elipse 12">
            <a:extLst>
              <a:ext uri="{FF2B5EF4-FFF2-40B4-BE49-F238E27FC236}">
                <a16:creationId xmlns:a16="http://schemas.microsoft.com/office/drawing/2014/main" id="{D703CDFE-1DDB-B664-0296-D434E3BF0528}"/>
              </a:ext>
            </a:extLst>
          </p:cNvPr>
          <p:cNvSpPr/>
          <p:nvPr userDrawn="1"/>
        </p:nvSpPr>
        <p:spPr>
          <a:xfrm>
            <a:off x="4782851" y="5198673"/>
            <a:ext cx="496668" cy="496668"/>
          </a:xfrm>
          <a:prstGeom prst="ellipse">
            <a:avLst/>
          </a:prstGeom>
          <a:solidFill>
            <a:schemeClr val="accent1"/>
          </a:solidFill>
          <a:ln w="412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a:p>
        </p:txBody>
      </p:sp>
      <p:sp>
        <p:nvSpPr>
          <p:cNvPr id="14" name="Elipse 13">
            <a:extLst>
              <a:ext uri="{FF2B5EF4-FFF2-40B4-BE49-F238E27FC236}">
                <a16:creationId xmlns:a16="http://schemas.microsoft.com/office/drawing/2014/main" id="{5914FA67-B116-BF77-E034-46B3B4A3F870}"/>
              </a:ext>
            </a:extLst>
          </p:cNvPr>
          <p:cNvSpPr/>
          <p:nvPr userDrawn="1"/>
        </p:nvSpPr>
        <p:spPr>
          <a:xfrm>
            <a:off x="4702465" y="5118285"/>
            <a:ext cx="496668" cy="496668"/>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bg2"/>
                </a:solidFill>
                <a:latin typeface="Arial" panose="020B0604020202020204" pitchFamily="34" charset="0"/>
                <a:cs typeface="Arial" panose="020B0604020202020204" pitchFamily="34" charset="0"/>
              </a:rPr>
              <a:t>3.</a:t>
            </a:r>
          </a:p>
        </p:txBody>
      </p:sp>
      <p:sp>
        <p:nvSpPr>
          <p:cNvPr id="22" name="Elipse 21">
            <a:extLst>
              <a:ext uri="{FF2B5EF4-FFF2-40B4-BE49-F238E27FC236}">
                <a16:creationId xmlns:a16="http://schemas.microsoft.com/office/drawing/2014/main" id="{A0C17FCC-51E8-4A92-7ECE-464C4A0BC592}"/>
              </a:ext>
            </a:extLst>
          </p:cNvPr>
          <p:cNvSpPr/>
          <p:nvPr userDrawn="1"/>
        </p:nvSpPr>
        <p:spPr>
          <a:xfrm>
            <a:off x="6907045" y="2194982"/>
            <a:ext cx="496668" cy="496668"/>
          </a:xfrm>
          <a:prstGeom prst="ellipse">
            <a:avLst/>
          </a:prstGeom>
          <a:solidFill>
            <a:schemeClr val="accent2"/>
          </a:solidFill>
          <a:ln w="412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a:p>
        </p:txBody>
      </p:sp>
      <p:sp>
        <p:nvSpPr>
          <p:cNvPr id="23" name="Elipse 22">
            <a:extLst>
              <a:ext uri="{FF2B5EF4-FFF2-40B4-BE49-F238E27FC236}">
                <a16:creationId xmlns:a16="http://schemas.microsoft.com/office/drawing/2014/main" id="{9CAC028A-55BF-10E7-691B-C4903E36B201}"/>
              </a:ext>
            </a:extLst>
          </p:cNvPr>
          <p:cNvSpPr/>
          <p:nvPr userDrawn="1"/>
        </p:nvSpPr>
        <p:spPr>
          <a:xfrm>
            <a:off x="6987431" y="2114594"/>
            <a:ext cx="496668" cy="496668"/>
          </a:xfrm>
          <a:prstGeom prst="ellipse">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bg2"/>
                </a:solidFill>
                <a:latin typeface="Arial" panose="020B0604020202020204" pitchFamily="34" charset="0"/>
                <a:cs typeface="Arial" panose="020B0604020202020204" pitchFamily="34" charset="0"/>
              </a:rPr>
              <a:t>2.</a:t>
            </a:r>
          </a:p>
        </p:txBody>
      </p:sp>
      <p:sp>
        <p:nvSpPr>
          <p:cNvPr id="24" name="Elipse 23">
            <a:extLst>
              <a:ext uri="{FF2B5EF4-FFF2-40B4-BE49-F238E27FC236}">
                <a16:creationId xmlns:a16="http://schemas.microsoft.com/office/drawing/2014/main" id="{0FBFC67D-93EB-6AE1-2E9A-9A604845492D}"/>
              </a:ext>
            </a:extLst>
          </p:cNvPr>
          <p:cNvSpPr/>
          <p:nvPr userDrawn="1"/>
        </p:nvSpPr>
        <p:spPr>
          <a:xfrm>
            <a:off x="6839573" y="5192562"/>
            <a:ext cx="496668" cy="496668"/>
          </a:xfrm>
          <a:prstGeom prst="ellipse">
            <a:avLst/>
          </a:prstGeom>
          <a:solidFill>
            <a:schemeClr val="accent6">
              <a:lumMod val="75000"/>
              <a:lumOff val="25000"/>
            </a:schemeClr>
          </a:solidFill>
          <a:ln w="412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a:p>
        </p:txBody>
      </p:sp>
      <p:sp>
        <p:nvSpPr>
          <p:cNvPr id="25" name="Elipse 24">
            <a:extLst>
              <a:ext uri="{FF2B5EF4-FFF2-40B4-BE49-F238E27FC236}">
                <a16:creationId xmlns:a16="http://schemas.microsoft.com/office/drawing/2014/main" id="{7915177F-BA68-53BB-17DF-AE5B2E373B32}"/>
              </a:ext>
            </a:extLst>
          </p:cNvPr>
          <p:cNvSpPr/>
          <p:nvPr userDrawn="1"/>
        </p:nvSpPr>
        <p:spPr>
          <a:xfrm>
            <a:off x="6919959" y="5112174"/>
            <a:ext cx="496668" cy="496668"/>
          </a:xfrm>
          <a:prstGeom prst="ellipse">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bg2"/>
                </a:solidFill>
                <a:latin typeface="Arial" panose="020B0604020202020204" pitchFamily="34" charset="0"/>
                <a:cs typeface="Arial" panose="020B0604020202020204" pitchFamily="34" charset="0"/>
              </a:rPr>
              <a:t>4.</a:t>
            </a:r>
          </a:p>
        </p:txBody>
      </p:sp>
      <p:sp>
        <p:nvSpPr>
          <p:cNvPr id="28" name="Marcador de texto 14">
            <a:extLst>
              <a:ext uri="{FF2B5EF4-FFF2-40B4-BE49-F238E27FC236}">
                <a16:creationId xmlns:a16="http://schemas.microsoft.com/office/drawing/2014/main" id="{CE0E49FF-E8BA-5F4C-2DED-ADBC325352A2}"/>
              </a:ext>
            </a:extLst>
          </p:cNvPr>
          <p:cNvSpPr>
            <a:spLocks noGrp="1"/>
          </p:cNvSpPr>
          <p:nvPr>
            <p:ph type="body" sz="quarter" idx="19" hasCustomPrompt="1"/>
          </p:nvPr>
        </p:nvSpPr>
        <p:spPr>
          <a:xfrm>
            <a:off x="7851976" y="1870501"/>
            <a:ext cx="3991153" cy="1670985"/>
          </a:xfrm>
        </p:spPr>
        <p:txBody>
          <a:bodyPr>
            <a:noAutofit/>
          </a:bodyPr>
          <a:lstStyle>
            <a:lvl1pPr marL="0" indent="0" algn="l">
              <a:buNone/>
              <a:defRPr sz="14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29" name="Marcador de texto 14">
            <a:extLst>
              <a:ext uri="{FF2B5EF4-FFF2-40B4-BE49-F238E27FC236}">
                <a16:creationId xmlns:a16="http://schemas.microsoft.com/office/drawing/2014/main" id="{3F87DDEE-5E0F-E02D-C9E3-FF6A6D0BA28F}"/>
              </a:ext>
            </a:extLst>
          </p:cNvPr>
          <p:cNvSpPr>
            <a:spLocks noGrp="1"/>
          </p:cNvSpPr>
          <p:nvPr>
            <p:ph type="body" sz="quarter" idx="20" hasCustomPrompt="1"/>
          </p:nvPr>
        </p:nvSpPr>
        <p:spPr>
          <a:xfrm>
            <a:off x="7852917" y="4548538"/>
            <a:ext cx="3979833" cy="1684695"/>
          </a:xfrm>
        </p:spPr>
        <p:txBody>
          <a:bodyPr>
            <a:noAutofit/>
          </a:bodyPr>
          <a:lstStyle>
            <a:lvl1pPr marL="0" indent="0" algn="l">
              <a:buNone/>
              <a:defRPr sz="14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cxnSp>
        <p:nvCxnSpPr>
          <p:cNvPr id="6" name="Conector recto 5">
            <a:extLst>
              <a:ext uri="{FF2B5EF4-FFF2-40B4-BE49-F238E27FC236}">
                <a16:creationId xmlns:a16="http://schemas.microsoft.com/office/drawing/2014/main" id="{96101F34-A0FB-BAF1-DAE8-B8C0793AD676}"/>
              </a:ext>
            </a:extLst>
          </p:cNvPr>
          <p:cNvCxnSpPr/>
          <p:nvPr userDrawn="1"/>
        </p:nvCxnSpPr>
        <p:spPr>
          <a:xfrm>
            <a:off x="355076" y="3862757"/>
            <a:ext cx="4118427"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8" name="Conector recto 7">
            <a:extLst>
              <a:ext uri="{FF2B5EF4-FFF2-40B4-BE49-F238E27FC236}">
                <a16:creationId xmlns:a16="http://schemas.microsoft.com/office/drawing/2014/main" id="{17CFFE5E-6AE3-1F35-CBA9-05EF121CCBE5}"/>
              </a:ext>
            </a:extLst>
          </p:cNvPr>
          <p:cNvCxnSpPr>
            <a:cxnSpLocks/>
          </p:cNvCxnSpPr>
          <p:nvPr userDrawn="1"/>
        </p:nvCxnSpPr>
        <p:spPr>
          <a:xfrm>
            <a:off x="7489535" y="3862757"/>
            <a:ext cx="4353594" cy="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Marcador de texto 14">
            <a:extLst>
              <a:ext uri="{FF2B5EF4-FFF2-40B4-BE49-F238E27FC236}">
                <a16:creationId xmlns:a16="http://schemas.microsoft.com/office/drawing/2014/main" id="{1FD69D3B-2497-6A0F-16B9-BD2FEF20551D}"/>
              </a:ext>
            </a:extLst>
          </p:cNvPr>
          <p:cNvSpPr>
            <a:spLocks noGrp="1"/>
          </p:cNvSpPr>
          <p:nvPr>
            <p:ph type="body" sz="quarter" idx="22" hasCustomPrompt="1"/>
          </p:nvPr>
        </p:nvSpPr>
        <p:spPr>
          <a:xfrm>
            <a:off x="355076" y="1526090"/>
            <a:ext cx="3979834" cy="307175"/>
          </a:xfrm>
        </p:spPr>
        <p:txBody>
          <a:bodyPr>
            <a:noAutofit/>
          </a:bodyPr>
          <a:lstStyle>
            <a:lvl1pPr marL="0" indent="0" algn="r">
              <a:buNone/>
              <a:defRPr sz="14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18" name="Marcador de texto 14">
            <a:extLst>
              <a:ext uri="{FF2B5EF4-FFF2-40B4-BE49-F238E27FC236}">
                <a16:creationId xmlns:a16="http://schemas.microsoft.com/office/drawing/2014/main" id="{861F7D25-D1E2-76EB-B5A4-170C4565DC3F}"/>
              </a:ext>
            </a:extLst>
          </p:cNvPr>
          <p:cNvSpPr>
            <a:spLocks noGrp="1"/>
          </p:cNvSpPr>
          <p:nvPr>
            <p:ph type="body" sz="quarter" idx="23" hasCustomPrompt="1"/>
          </p:nvPr>
        </p:nvSpPr>
        <p:spPr>
          <a:xfrm>
            <a:off x="355076" y="4221416"/>
            <a:ext cx="3979833" cy="307175"/>
          </a:xfrm>
        </p:spPr>
        <p:txBody>
          <a:bodyPr>
            <a:noAutofit/>
          </a:bodyPr>
          <a:lstStyle>
            <a:lvl1pPr marL="0" indent="0" algn="r">
              <a:buNone/>
              <a:defRPr sz="1400" b="1">
                <a:ln>
                  <a:noFill/>
                </a:ln>
                <a:solidFill>
                  <a:schemeClr val="bg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2" name="Marcador de texto 14">
            <a:extLst>
              <a:ext uri="{FF2B5EF4-FFF2-40B4-BE49-F238E27FC236}">
                <a16:creationId xmlns:a16="http://schemas.microsoft.com/office/drawing/2014/main" id="{7D1FCDEF-C221-4A4C-63D1-E23BE14E25C1}"/>
              </a:ext>
            </a:extLst>
          </p:cNvPr>
          <p:cNvSpPr>
            <a:spLocks noGrp="1"/>
          </p:cNvSpPr>
          <p:nvPr>
            <p:ph type="body" sz="quarter" idx="25" hasCustomPrompt="1"/>
          </p:nvPr>
        </p:nvSpPr>
        <p:spPr>
          <a:xfrm>
            <a:off x="7851128" y="1526090"/>
            <a:ext cx="3981622" cy="307175"/>
          </a:xfrm>
        </p:spPr>
        <p:txBody>
          <a:bodyPr>
            <a:noAutofit/>
          </a:bodyPr>
          <a:lstStyle>
            <a:lvl1pPr marL="0" indent="0" algn="l">
              <a:buNone/>
              <a:defRPr sz="14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3" name="Marcador de texto 14">
            <a:extLst>
              <a:ext uri="{FF2B5EF4-FFF2-40B4-BE49-F238E27FC236}">
                <a16:creationId xmlns:a16="http://schemas.microsoft.com/office/drawing/2014/main" id="{8C689626-690D-5706-E5A4-03399118E3BF}"/>
              </a:ext>
            </a:extLst>
          </p:cNvPr>
          <p:cNvSpPr>
            <a:spLocks noGrp="1"/>
          </p:cNvSpPr>
          <p:nvPr>
            <p:ph type="body" sz="quarter" idx="26" hasCustomPrompt="1"/>
          </p:nvPr>
        </p:nvSpPr>
        <p:spPr>
          <a:xfrm>
            <a:off x="7863297" y="4221416"/>
            <a:ext cx="3979833" cy="307175"/>
          </a:xfrm>
        </p:spPr>
        <p:txBody>
          <a:bodyPr>
            <a:noAutofit/>
          </a:bodyPr>
          <a:lstStyle>
            <a:lvl1pPr marL="0" indent="0" algn="l">
              <a:buNone/>
              <a:defRPr sz="14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 name="Título 1">
            <a:extLst>
              <a:ext uri="{FF2B5EF4-FFF2-40B4-BE49-F238E27FC236}">
                <a16:creationId xmlns:a16="http://schemas.microsoft.com/office/drawing/2014/main" id="{B8528C74-57C0-959D-ADAA-3E82F57CE0D2}"/>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3214426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squema 4 elementos y título imagen_">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7" name="Marcador de posición de imagen 16">
            <a:extLst>
              <a:ext uri="{FF2B5EF4-FFF2-40B4-BE49-F238E27FC236}">
                <a16:creationId xmlns:a16="http://schemas.microsoft.com/office/drawing/2014/main" id="{BBB1B408-0924-6E2C-A31A-D35E9F0C51F5}"/>
              </a:ext>
            </a:extLst>
          </p:cNvPr>
          <p:cNvSpPr>
            <a:spLocks noGrp="1"/>
          </p:cNvSpPr>
          <p:nvPr>
            <p:ph type="pic" sz="quarter" idx="15"/>
          </p:nvPr>
        </p:nvSpPr>
        <p:spPr>
          <a:xfrm>
            <a:off x="5015910" y="2814563"/>
            <a:ext cx="2160180" cy="2208791"/>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lvl1pPr marL="0" indent="0" algn="ctr">
              <a:buNone/>
              <a:defRPr>
                <a:solidFill>
                  <a:schemeClr val="tx2"/>
                </a:solidFill>
                <a:latin typeface="Arial" panose="020B0604020202020204" pitchFamily="34" charset="0"/>
                <a:cs typeface="Arial" panose="020B0604020202020204" pitchFamily="34" charset="0"/>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55076" y="1864377"/>
            <a:ext cx="3979834" cy="1676740"/>
          </a:xfrm>
        </p:spPr>
        <p:txBody>
          <a:bodyPr>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p>
        </p:txBody>
      </p:sp>
      <p:sp>
        <p:nvSpPr>
          <p:cNvPr id="9" name="Marcador de texto 14">
            <a:extLst>
              <a:ext uri="{FF2B5EF4-FFF2-40B4-BE49-F238E27FC236}">
                <a16:creationId xmlns:a16="http://schemas.microsoft.com/office/drawing/2014/main" id="{A654FCB9-8542-2107-EF54-370E4E7F0825}"/>
              </a:ext>
            </a:extLst>
          </p:cNvPr>
          <p:cNvSpPr>
            <a:spLocks noGrp="1"/>
          </p:cNvSpPr>
          <p:nvPr>
            <p:ph type="body" sz="quarter" idx="17" hasCustomPrompt="1"/>
          </p:nvPr>
        </p:nvSpPr>
        <p:spPr>
          <a:xfrm>
            <a:off x="359249" y="4541930"/>
            <a:ext cx="3979833" cy="1684697"/>
          </a:xfrm>
        </p:spPr>
        <p:txBody>
          <a:bodyPr>
            <a:noAutofit/>
          </a:bodyPr>
          <a:lstStyle>
            <a:lvl1pPr marL="0" indent="0" algn="r">
              <a:buNone/>
              <a:defRPr sz="14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28" name="Marcador de texto 14">
            <a:extLst>
              <a:ext uri="{FF2B5EF4-FFF2-40B4-BE49-F238E27FC236}">
                <a16:creationId xmlns:a16="http://schemas.microsoft.com/office/drawing/2014/main" id="{CE0E49FF-E8BA-5F4C-2DED-ADBC325352A2}"/>
              </a:ext>
            </a:extLst>
          </p:cNvPr>
          <p:cNvSpPr>
            <a:spLocks noGrp="1"/>
          </p:cNvSpPr>
          <p:nvPr>
            <p:ph type="body" sz="quarter" idx="19" hasCustomPrompt="1"/>
          </p:nvPr>
        </p:nvSpPr>
        <p:spPr>
          <a:xfrm>
            <a:off x="7851976" y="1870501"/>
            <a:ext cx="3991153" cy="1670985"/>
          </a:xfrm>
        </p:spPr>
        <p:txBody>
          <a:bodyPr>
            <a:noAutofit/>
          </a:bodyPr>
          <a:lstStyle>
            <a:lvl1pPr marL="0" indent="0" algn="l">
              <a:buNone/>
              <a:defRPr sz="14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29" name="Marcador de texto 14">
            <a:extLst>
              <a:ext uri="{FF2B5EF4-FFF2-40B4-BE49-F238E27FC236}">
                <a16:creationId xmlns:a16="http://schemas.microsoft.com/office/drawing/2014/main" id="{3F87DDEE-5E0F-E02D-C9E3-FF6A6D0BA28F}"/>
              </a:ext>
            </a:extLst>
          </p:cNvPr>
          <p:cNvSpPr>
            <a:spLocks noGrp="1"/>
          </p:cNvSpPr>
          <p:nvPr>
            <p:ph type="body" sz="quarter" idx="20" hasCustomPrompt="1"/>
          </p:nvPr>
        </p:nvSpPr>
        <p:spPr>
          <a:xfrm>
            <a:off x="7852917" y="4548538"/>
            <a:ext cx="3979833" cy="1684695"/>
          </a:xfrm>
        </p:spPr>
        <p:txBody>
          <a:bodyPr>
            <a:noAutofit/>
          </a:bodyPr>
          <a:lstStyle>
            <a:lvl1pPr marL="0" indent="0" algn="l">
              <a:buNone/>
              <a:defRPr sz="14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16" name="Marcador de texto 14">
            <a:extLst>
              <a:ext uri="{FF2B5EF4-FFF2-40B4-BE49-F238E27FC236}">
                <a16:creationId xmlns:a16="http://schemas.microsoft.com/office/drawing/2014/main" id="{1FD69D3B-2497-6A0F-16B9-BD2FEF20551D}"/>
              </a:ext>
            </a:extLst>
          </p:cNvPr>
          <p:cNvSpPr>
            <a:spLocks noGrp="1"/>
          </p:cNvSpPr>
          <p:nvPr>
            <p:ph type="body" sz="quarter" idx="22" hasCustomPrompt="1"/>
          </p:nvPr>
        </p:nvSpPr>
        <p:spPr>
          <a:xfrm>
            <a:off x="355076" y="1526090"/>
            <a:ext cx="3979834" cy="307175"/>
          </a:xfrm>
        </p:spPr>
        <p:txBody>
          <a:bodyPr>
            <a:noAutofit/>
          </a:bodyPr>
          <a:lstStyle>
            <a:lvl1pPr marL="0" indent="0" algn="r">
              <a:buNone/>
              <a:defRPr sz="14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18" name="Marcador de texto 14">
            <a:extLst>
              <a:ext uri="{FF2B5EF4-FFF2-40B4-BE49-F238E27FC236}">
                <a16:creationId xmlns:a16="http://schemas.microsoft.com/office/drawing/2014/main" id="{861F7D25-D1E2-76EB-B5A4-170C4565DC3F}"/>
              </a:ext>
            </a:extLst>
          </p:cNvPr>
          <p:cNvSpPr>
            <a:spLocks noGrp="1"/>
          </p:cNvSpPr>
          <p:nvPr>
            <p:ph type="body" sz="quarter" idx="23" hasCustomPrompt="1"/>
          </p:nvPr>
        </p:nvSpPr>
        <p:spPr>
          <a:xfrm>
            <a:off x="355076" y="4221416"/>
            <a:ext cx="3979833" cy="307175"/>
          </a:xfrm>
        </p:spPr>
        <p:txBody>
          <a:bodyPr>
            <a:noAutofit/>
          </a:bodyPr>
          <a:lstStyle>
            <a:lvl1pPr marL="0" indent="0" algn="r">
              <a:buNone/>
              <a:defRPr sz="1400" b="1">
                <a:ln>
                  <a:noFill/>
                </a:ln>
                <a:solidFill>
                  <a:schemeClr val="bg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2" name="Marcador de texto 14">
            <a:extLst>
              <a:ext uri="{FF2B5EF4-FFF2-40B4-BE49-F238E27FC236}">
                <a16:creationId xmlns:a16="http://schemas.microsoft.com/office/drawing/2014/main" id="{7D1FCDEF-C221-4A4C-63D1-E23BE14E25C1}"/>
              </a:ext>
            </a:extLst>
          </p:cNvPr>
          <p:cNvSpPr>
            <a:spLocks noGrp="1"/>
          </p:cNvSpPr>
          <p:nvPr>
            <p:ph type="body" sz="quarter" idx="25" hasCustomPrompt="1"/>
          </p:nvPr>
        </p:nvSpPr>
        <p:spPr>
          <a:xfrm>
            <a:off x="7851128" y="1526090"/>
            <a:ext cx="3981622" cy="307175"/>
          </a:xfrm>
        </p:spPr>
        <p:txBody>
          <a:bodyPr>
            <a:noAutofit/>
          </a:bodyPr>
          <a:lstStyle>
            <a:lvl1pPr marL="0" indent="0" algn="l">
              <a:buNone/>
              <a:defRPr sz="14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3" name="Marcador de texto 14">
            <a:extLst>
              <a:ext uri="{FF2B5EF4-FFF2-40B4-BE49-F238E27FC236}">
                <a16:creationId xmlns:a16="http://schemas.microsoft.com/office/drawing/2014/main" id="{8C689626-690D-5706-E5A4-03399118E3BF}"/>
              </a:ext>
            </a:extLst>
          </p:cNvPr>
          <p:cNvSpPr>
            <a:spLocks noGrp="1"/>
          </p:cNvSpPr>
          <p:nvPr>
            <p:ph type="body" sz="quarter" idx="26" hasCustomPrompt="1"/>
          </p:nvPr>
        </p:nvSpPr>
        <p:spPr>
          <a:xfrm>
            <a:off x="7863297" y="4221416"/>
            <a:ext cx="3979833" cy="307175"/>
          </a:xfrm>
        </p:spPr>
        <p:txBody>
          <a:bodyPr>
            <a:noAutofit/>
          </a:bodyPr>
          <a:lstStyle>
            <a:lvl1pPr marL="0" indent="0" algn="l">
              <a:buNone/>
              <a:defRPr sz="14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 name="Título 1">
            <a:extLst>
              <a:ext uri="{FF2B5EF4-FFF2-40B4-BE49-F238E27FC236}">
                <a16:creationId xmlns:a16="http://schemas.microsoft.com/office/drawing/2014/main" id="{B8528C74-57C0-959D-ADAA-3E82F57CE0D2}"/>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1054930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elementos_Título y objetos__">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BA190C3E-B538-0E58-9790-DCB976D27873}"/>
              </a:ext>
              <a:ext uri="{C183D7F6-B498-43B3-948B-1728B52AA6E4}">
                <adec:decorative xmlns:adec="http://schemas.microsoft.com/office/drawing/2017/decorative" val="1"/>
              </a:ext>
            </a:extLst>
          </p:cNvPr>
          <p:cNvSpPr/>
          <p:nvPr userDrawn="1"/>
        </p:nvSpPr>
        <p:spPr>
          <a:xfrm>
            <a:off x="1714923" y="5507414"/>
            <a:ext cx="9066953" cy="1003254"/>
          </a:xfrm>
          <a:prstGeom prst="roundRect">
            <a:avLst/>
          </a:prstGeom>
          <a:solidFill>
            <a:schemeClr val="bg1"/>
          </a:solidFill>
          <a:ln>
            <a:noFill/>
          </a:ln>
          <a:effectLst>
            <a:outerShdw blurRad="85528" dist="50800" dir="8220000" sx="99000" sy="99000" algn="ctr" rotWithShape="0">
              <a:schemeClr val="accent2">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redondeado 3">
            <a:extLst>
              <a:ext uri="{FF2B5EF4-FFF2-40B4-BE49-F238E27FC236}">
                <a16:creationId xmlns:a16="http://schemas.microsoft.com/office/drawing/2014/main" id="{1475D752-22CE-F73D-6049-841DA78A62A0}"/>
              </a:ext>
              <a:ext uri="{C183D7F6-B498-43B3-948B-1728B52AA6E4}">
                <adec:decorative xmlns:adec="http://schemas.microsoft.com/office/drawing/2017/decorative" val="1"/>
              </a:ext>
            </a:extLst>
          </p:cNvPr>
          <p:cNvSpPr/>
          <p:nvPr userDrawn="1"/>
        </p:nvSpPr>
        <p:spPr>
          <a:xfrm>
            <a:off x="1831039" y="5619140"/>
            <a:ext cx="779915" cy="779915"/>
          </a:xfrm>
          <a:prstGeom prst="round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redondeado 9">
            <a:extLst>
              <a:ext uri="{FF2B5EF4-FFF2-40B4-BE49-F238E27FC236}">
                <a16:creationId xmlns:a16="http://schemas.microsoft.com/office/drawing/2014/main" id="{7C75CA76-29B5-7385-98A2-731CF0EF5B46}"/>
              </a:ext>
              <a:ext uri="{C183D7F6-B498-43B3-948B-1728B52AA6E4}">
                <adec:decorative xmlns:adec="http://schemas.microsoft.com/office/drawing/2017/decorative" val="1"/>
              </a:ext>
            </a:extLst>
          </p:cNvPr>
          <p:cNvSpPr/>
          <p:nvPr userDrawn="1"/>
        </p:nvSpPr>
        <p:spPr>
          <a:xfrm>
            <a:off x="1714923" y="4249632"/>
            <a:ext cx="9066953" cy="1003254"/>
          </a:xfrm>
          <a:prstGeom prst="roundRect">
            <a:avLst/>
          </a:prstGeom>
          <a:solidFill>
            <a:schemeClr val="bg1"/>
          </a:solidFill>
          <a:ln>
            <a:noFill/>
          </a:ln>
          <a:effectLst>
            <a:outerShdw blurRad="85528" dist="50800" dir="8220000" sx="99000" sy="99000" algn="ctr" rotWithShape="0">
              <a:schemeClr val="accent2">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redondeado 10">
            <a:extLst>
              <a:ext uri="{FF2B5EF4-FFF2-40B4-BE49-F238E27FC236}">
                <a16:creationId xmlns:a16="http://schemas.microsoft.com/office/drawing/2014/main" id="{4DA631A4-1FFC-D61E-02AB-D41DD16C25D8}"/>
              </a:ext>
              <a:ext uri="{C183D7F6-B498-43B3-948B-1728B52AA6E4}">
                <adec:decorative xmlns:adec="http://schemas.microsoft.com/office/drawing/2017/decorative" val="1"/>
              </a:ext>
            </a:extLst>
          </p:cNvPr>
          <p:cNvSpPr/>
          <p:nvPr userDrawn="1"/>
        </p:nvSpPr>
        <p:spPr>
          <a:xfrm>
            <a:off x="1831039" y="4360723"/>
            <a:ext cx="779915" cy="77991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redondeado 12">
            <a:extLst>
              <a:ext uri="{FF2B5EF4-FFF2-40B4-BE49-F238E27FC236}">
                <a16:creationId xmlns:a16="http://schemas.microsoft.com/office/drawing/2014/main" id="{BC5F5D19-393B-B91A-42C7-FB68B9D0E46E}"/>
              </a:ext>
              <a:ext uri="{C183D7F6-B498-43B3-948B-1728B52AA6E4}">
                <adec:decorative xmlns:adec="http://schemas.microsoft.com/office/drawing/2017/decorative" val="1"/>
              </a:ext>
            </a:extLst>
          </p:cNvPr>
          <p:cNvSpPr/>
          <p:nvPr userDrawn="1"/>
        </p:nvSpPr>
        <p:spPr>
          <a:xfrm>
            <a:off x="1714923" y="2991850"/>
            <a:ext cx="9066953" cy="1003254"/>
          </a:xfrm>
          <a:prstGeom prst="roundRect">
            <a:avLst/>
          </a:prstGeom>
          <a:solidFill>
            <a:schemeClr val="bg1"/>
          </a:solidFill>
          <a:ln>
            <a:noFill/>
          </a:ln>
          <a:effectLst>
            <a:outerShdw blurRad="85528" dist="50800" dir="8220000" sx="99000" sy="99000" algn="ctr" rotWithShape="0">
              <a:schemeClr val="accent2">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redondeado 17">
            <a:extLst>
              <a:ext uri="{FF2B5EF4-FFF2-40B4-BE49-F238E27FC236}">
                <a16:creationId xmlns:a16="http://schemas.microsoft.com/office/drawing/2014/main" id="{CECB4282-45EC-7EE1-209F-12C34C781F63}"/>
              </a:ext>
              <a:ext uri="{C183D7F6-B498-43B3-948B-1728B52AA6E4}">
                <adec:decorative xmlns:adec="http://schemas.microsoft.com/office/drawing/2017/decorative" val="1"/>
              </a:ext>
            </a:extLst>
          </p:cNvPr>
          <p:cNvSpPr/>
          <p:nvPr userDrawn="1"/>
        </p:nvSpPr>
        <p:spPr>
          <a:xfrm>
            <a:off x="1831039" y="3099224"/>
            <a:ext cx="779915" cy="779915"/>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redondeado 23">
            <a:extLst>
              <a:ext uri="{FF2B5EF4-FFF2-40B4-BE49-F238E27FC236}">
                <a16:creationId xmlns:a16="http://schemas.microsoft.com/office/drawing/2014/main" id="{2DFEA4B6-8D25-A404-8097-624D86F02DE7}"/>
              </a:ext>
              <a:ext uri="{C183D7F6-B498-43B3-948B-1728B52AA6E4}">
                <adec:decorative xmlns:adec="http://schemas.microsoft.com/office/drawing/2017/decorative" val="1"/>
              </a:ext>
            </a:extLst>
          </p:cNvPr>
          <p:cNvSpPr/>
          <p:nvPr userDrawn="1"/>
        </p:nvSpPr>
        <p:spPr>
          <a:xfrm>
            <a:off x="1714923" y="1735223"/>
            <a:ext cx="9066953" cy="1003254"/>
          </a:xfrm>
          <a:prstGeom prst="roundRect">
            <a:avLst/>
          </a:prstGeom>
          <a:solidFill>
            <a:schemeClr val="bg1"/>
          </a:solidFill>
          <a:ln>
            <a:noFill/>
          </a:ln>
          <a:effectLst>
            <a:outerShdw blurRad="85528" dist="50800" dir="8220000" sx="99000" sy="99000" algn="ctr" rotWithShape="0">
              <a:schemeClr val="accent2">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Rectángulo redondeado 30">
            <a:extLst>
              <a:ext uri="{FF2B5EF4-FFF2-40B4-BE49-F238E27FC236}">
                <a16:creationId xmlns:a16="http://schemas.microsoft.com/office/drawing/2014/main" id="{B5BCE9DB-CD67-50F2-7725-5B727CFAF722}"/>
              </a:ext>
              <a:ext uri="{C183D7F6-B498-43B3-948B-1728B52AA6E4}">
                <adec:decorative xmlns:adec="http://schemas.microsoft.com/office/drawing/2017/decorative" val="1"/>
              </a:ext>
            </a:extLst>
          </p:cNvPr>
          <p:cNvSpPr/>
          <p:nvPr userDrawn="1"/>
        </p:nvSpPr>
        <p:spPr>
          <a:xfrm>
            <a:off x="1831039" y="1844582"/>
            <a:ext cx="779915" cy="77991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Marcador de texto 14">
            <a:extLst>
              <a:ext uri="{FF2B5EF4-FFF2-40B4-BE49-F238E27FC236}">
                <a16:creationId xmlns:a16="http://schemas.microsoft.com/office/drawing/2014/main" id="{92CAA428-BF86-5464-1536-34D193DC0837}"/>
              </a:ext>
            </a:extLst>
          </p:cNvPr>
          <p:cNvSpPr>
            <a:spLocks noGrp="1"/>
          </p:cNvSpPr>
          <p:nvPr>
            <p:ph type="body" sz="quarter" idx="24" hasCustomPrompt="1"/>
          </p:nvPr>
        </p:nvSpPr>
        <p:spPr>
          <a:xfrm>
            <a:off x="355076" y="895251"/>
            <a:ext cx="6789053" cy="341636"/>
          </a:xfrm>
        </p:spPr>
        <p:txBody>
          <a:bodyPr>
            <a:noAutofit/>
          </a:bodyPr>
          <a:lstStyle>
            <a:lvl1pPr marL="0" indent="0" algn="l">
              <a:buNone/>
              <a:defRPr sz="18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para título corto o de tres líneas máximo</a:t>
            </a:r>
          </a:p>
        </p:txBody>
      </p:sp>
      <p:sp>
        <p:nvSpPr>
          <p:cNvPr id="14" name="Marcador de posición de imagen 38">
            <a:extLst>
              <a:ext uri="{FF2B5EF4-FFF2-40B4-BE49-F238E27FC236}">
                <a16:creationId xmlns:a16="http://schemas.microsoft.com/office/drawing/2014/main" id="{59D5DBEC-4A5F-B84A-2AAF-90643B7BC9F0}"/>
              </a:ext>
            </a:extLst>
          </p:cNvPr>
          <p:cNvSpPr>
            <a:spLocks noGrp="1"/>
          </p:cNvSpPr>
          <p:nvPr>
            <p:ph type="pic" sz="quarter" idx="43" hasCustomPrompt="1"/>
          </p:nvPr>
        </p:nvSpPr>
        <p:spPr>
          <a:xfrm>
            <a:off x="1830254" y="1838458"/>
            <a:ext cx="769532" cy="779914"/>
          </a:xfrm>
        </p:spPr>
        <p:txBody>
          <a:bodyPr anchor="ctr">
            <a:normAutofit/>
          </a:bodyPr>
          <a:lstStyle>
            <a:lvl1pPr marL="0" indent="0" algn="ctr">
              <a:buNone/>
              <a:defRPr sz="500">
                <a:solidFill>
                  <a:schemeClr val="bg1"/>
                </a:solidFill>
                <a:latin typeface="Arial" panose="020B0604020202020204" pitchFamily="34" charset="0"/>
                <a:cs typeface="Arial" panose="020B0604020202020204" pitchFamily="34" charset="0"/>
              </a:defRPr>
            </a:lvl1pPr>
          </a:lstStyle>
          <a:p>
            <a:r>
              <a:rPr lang="es-CO" dirty="0"/>
              <a:t>Clic inserte ÍCONO</a:t>
            </a:r>
          </a:p>
        </p:txBody>
      </p:sp>
      <p:sp>
        <p:nvSpPr>
          <p:cNvPr id="15" name="Marcador de posición de imagen 38">
            <a:extLst>
              <a:ext uri="{FF2B5EF4-FFF2-40B4-BE49-F238E27FC236}">
                <a16:creationId xmlns:a16="http://schemas.microsoft.com/office/drawing/2014/main" id="{61F7F23C-ED4B-7099-747D-FBA21A613F07}"/>
              </a:ext>
            </a:extLst>
          </p:cNvPr>
          <p:cNvSpPr>
            <a:spLocks noGrp="1"/>
          </p:cNvSpPr>
          <p:nvPr>
            <p:ph type="pic" sz="quarter" idx="44" hasCustomPrompt="1"/>
          </p:nvPr>
        </p:nvSpPr>
        <p:spPr>
          <a:xfrm>
            <a:off x="1830254" y="3099024"/>
            <a:ext cx="769532" cy="779914"/>
          </a:xfrm>
        </p:spPr>
        <p:txBody>
          <a:bodyPr anchor="ct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16" name="Marcador de posición de imagen 38">
            <a:extLst>
              <a:ext uri="{FF2B5EF4-FFF2-40B4-BE49-F238E27FC236}">
                <a16:creationId xmlns:a16="http://schemas.microsoft.com/office/drawing/2014/main" id="{46BC1AC3-6976-E1AB-A7F4-08E3F0EA0F83}"/>
              </a:ext>
            </a:extLst>
          </p:cNvPr>
          <p:cNvSpPr>
            <a:spLocks noGrp="1"/>
          </p:cNvSpPr>
          <p:nvPr>
            <p:ph type="pic" sz="quarter" idx="45" hasCustomPrompt="1"/>
          </p:nvPr>
        </p:nvSpPr>
        <p:spPr>
          <a:xfrm>
            <a:off x="1830254" y="4359588"/>
            <a:ext cx="769532" cy="779915"/>
          </a:xfrm>
        </p:spPr>
        <p:txBody>
          <a:bodyPr anchor="ct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17" name="Marcador de posición de imagen 38">
            <a:extLst>
              <a:ext uri="{FF2B5EF4-FFF2-40B4-BE49-F238E27FC236}">
                <a16:creationId xmlns:a16="http://schemas.microsoft.com/office/drawing/2014/main" id="{0977D4A0-1A48-1A8F-A755-E4384ABF3565}"/>
              </a:ext>
            </a:extLst>
          </p:cNvPr>
          <p:cNvSpPr>
            <a:spLocks noGrp="1"/>
          </p:cNvSpPr>
          <p:nvPr>
            <p:ph type="pic" sz="quarter" idx="46" hasCustomPrompt="1"/>
          </p:nvPr>
        </p:nvSpPr>
        <p:spPr>
          <a:xfrm>
            <a:off x="1830254" y="5613622"/>
            <a:ext cx="769532" cy="779915"/>
          </a:xfrm>
        </p:spPr>
        <p:txBody>
          <a:bodyPr anchor="ct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3" name="Título 1">
            <a:extLst>
              <a:ext uri="{FF2B5EF4-FFF2-40B4-BE49-F238E27FC236}">
                <a16:creationId xmlns:a16="http://schemas.microsoft.com/office/drawing/2014/main" id="{E995B79E-BDCF-222F-9814-3D68402DFF6E}"/>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
        <p:nvSpPr>
          <p:cNvPr id="36" name="Marcador de texto 14">
            <a:extLst>
              <a:ext uri="{FF2B5EF4-FFF2-40B4-BE49-F238E27FC236}">
                <a16:creationId xmlns:a16="http://schemas.microsoft.com/office/drawing/2014/main" id="{5E7FB776-A7D9-A779-33CF-EA324C0D7DB6}"/>
              </a:ext>
            </a:extLst>
          </p:cNvPr>
          <p:cNvSpPr>
            <a:spLocks noGrp="1"/>
          </p:cNvSpPr>
          <p:nvPr>
            <p:ph type="body" sz="quarter" idx="16" hasCustomPrompt="1"/>
          </p:nvPr>
        </p:nvSpPr>
        <p:spPr>
          <a:xfrm>
            <a:off x="2844254" y="1728618"/>
            <a:ext cx="7707126" cy="1003254"/>
          </a:xfrm>
        </p:spPr>
        <p:txBody>
          <a:bodyPr anchor="ctr">
            <a:noAutofit/>
          </a:bodyPr>
          <a:lstStyle>
            <a:lvl1pPr marL="0" indent="0" algn="l">
              <a:buNone/>
              <a:defRPr sz="13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br>
              <a:rPr lang="es-ES" dirty="0"/>
            </a:br>
            <a:r>
              <a:rPr lang="es-ES" dirty="0"/>
              <a:t>El máximo serán 3 líneas de texto para no perder la atención del espectador. </a:t>
            </a:r>
          </a:p>
        </p:txBody>
      </p:sp>
      <p:sp>
        <p:nvSpPr>
          <p:cNvPr id="37" name="Marcador de texto 14">
            <a:extLst>
              <a:ext uri="{FF2B5EF4-FFF2-40B4-BE49-F238E27FC236}">
                <a16:creationId xmlns:a16="http://schemas.microsoft.com/office/drawing/2014/main" id="{7C553BE8-ADF3-4BE9-4597-B3A78F2F8A41}"/>
              </a:ext>
            </a:extLst>
          </p:cNvPr>
          <p:cNvSpPr>
            <a:spLocks noGrp="1"/>
          </p:cNvSpPr>
          <p:nvPr>
            <p:ph type="body" sz="quarter" idx="25" hasCustomPrompt="1"/>
          </p:nvPr>
        </p:nvSpPr>
        <p:spPr>
          <a:xfrm>
            <a:off x="2851576" y="2980950"/>
            <a:ext cx="7692482" cy="1003254"/>
          </a:xfrm>
        </p:spPr>
        <p:txBody>
          <a:bodyPr anchor="ctr">
            <a:noAutofit/>
          </a:bodyPr>
          <a:lstStyle>
            <a:lvl1pPr marL="0" indent="0" algn="l">
              <a:buNone/>
              <a:defRPr sz="13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br>
              <a:rPr lang="es-ES" dirty="0"/>
            </a:br>
            <a:r>
              <a:rPr lang="es-ES" dirty="0"/>
              <a:t>El máximo serán 3 líneas de texto para no perder la atención del espectador. </a:t>
            </a:r>
          </a:p>
        </p:txBody>
      </p:sp>
      <p:sp>
        <p:nvSpPr>
          <p:cNvPr id="38" name="Marcador de texto 14">
            <a:extLst>
              <a:ext uri="{FF2B5EF4-FFF2-40B4-BE49-F238E27FC236}">
                <a16:creationId xmlns:a16="http://schemas.microsoft.com/office/drawing/2014/main" id="{42941EBD-DFE5-CEF8-C2F1-B252E1590C19}"/>
              </a:ext>
            </a:extLst>
          </p:cNvPr>
          <p:cNvSpPr>
            <a:spLocks noGrp="1"/>
          </p:cNvSpPr>
          <p:nvPr>
            <p:ph type="body" sz="quarter" idx="26" hasCustomPrompt="1"/>
          </p:nvPr>
        </p:nvSpPr>
        <p:spPr>
          <a:xfrm>
            <a:off x="2851576" y="4248477"/>
            <a:ext cx="7692482" cy="1004409"/>
          </a:xfrm>
        </p:spPr>
        <p:txBody>
          <a:bodyPr anchor="ctr">
            <a:noAutofit/>
          </a:bodyPr>
          <a:lstStyle>
            <a:lvl1pPr marL="0" indent="0" algn="l">
              <a:buNone/>
              <a:defRPr sz="13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br>
              <a:rPr lang="es-ES" dirty="0"/>
            </a:br>
            <a:r>
              <a:rPr lang="es-ES" dirty="0"/>
              <a:t>El máximo serán 3 líneas de texto para no perder la atención del espectador. </a:t>
            </a:r>
          </a:p>
        </p:txBody>
      </p:sp>
      <p:sp>
        <p:nvSpPr>
          <p:cNvPr id="39" name="Marcador de texto 14">
            <a:extLst>
              <a:ext uri="{FF2B5EF4-FFF2-40B4-BE49-F238E27FC236}">
                <a16:creationId xmlns:a16="http://schemas.microsoft.com/office/drawing/2014/main" id="{CE0FB884-85C6-BC7A-0827-61E84C61A074}"/>
              </a:ext>
            </a:extLst>
          </p:cNvPr>
          <p:cNvSpPr>
            <a:spLocks noGrp="1"/>
          </p:cNvSpPr>
          <p:nvPr>
            <p:ph type="body" sz="quarter" idx="27" hasCustomPrompt="1"/>
          </p:nvPr>
        </p:nvSpPr>
        <p:spPr>
          <a:xfrm>
            <a:off x="2844590" y="5507413"/>
            <a:ext cx="7692482" cy="1003254"/>
          </a:xfrm>
        </p:spPr>
        <p:txBody>
          <a:bodyPr anchor="ctr">
            <a:noAutofit/>
          </a:bodyPr>
          <a:lstStyle>
            <a:lvl1pPr marL="0" indent="0" algn="l">
              <a:buNone/>
              <a:defRPr sz="13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br>
              <a:rPr lang="es-ES" dirty="0"/>
            </a:br>
            <a:r>
              <a:rPr lang="es-ES" dirty="0"/>
              <a:t>El máximo serán 3 líneas de texto para no perder la atención del espectador. </a:t>
            </a:r>
          </a:p>
        </p:txBody>
      </p:sp>
    </p:spTree>
    <p:extLst>
      <p:ext uri="{BB962C8B-B14F-4D97-AF65-F5344CB8AC3E}">
        <p14:creationId xmlns:p14="http://schemas.microsoft.com/office/powerpoint/2010/main" val="3188390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elementos_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redondeado 22">
            <a:extLst>
              <a:ext uri="{FF2B5EF4-FFF2-40B4-BE49-F238E27FC236}">
                <a16:creationId xmlns:a16="http://schemas.microsoft.com/office/drawing/2014/main" id="{D763DB3C-5E5C-5444-55B8-4393049A8776}"/>
              </a:ext>
            </a:extLst>
          </p:cNvPr>
          <p:cNvSpPr/>
          <p:nvPr userDrawn="1"/>
        </p:nvSpPr>
        <p:spPr>
          <a:xfrm>
            <a:off x="2692924" y="1582823"/>
            <a:ext cx="9066953" cy="100325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redondeado 24">
            <a:extLst>
              <a:ext uri="{FF2B5EF4-FFF2-40B4-BE49-F238E27FC236}">
                <a16:creationId xmlns:a16="http://schemas.microsoft.com/office/drawing/2014/main" id="{8CFDF9CA-C228-53BE-62D9-FCFD9F87164C}"/>
              </a:ext>
            </a:extLst>
          </p:cNvPr>
          <p:cNvSpPr/>
          <p:nvPr userDrawn="1"/>
        </p:nvSpPr>
        <p:spPr>
          <a:xfrm>
            <a:off x="2692924" y="2839450"/>
            <a:ext cx="9066953" cy="100325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redondeado 25">
            <a:extLst>
              <a:ext uri="{FF2B5EF4-FFF2-40B4-BE49-F238E27FC236}">
                <a16:creationId xmlns:a16="http://schemas.microsoft.com/office/drawing/2014/main" id="{492719A0-8C29-40EF-18B5-A9E5F6463E05}"/>
              </a:ext>
            </a:extLst>
          </p:cNvPr>
          <p:cNvSpPr/>
          <p:nvPr userDrawn="1"/>
        </p:nvSpPr>
        <p:spPr>
          <a:xfrm>
            <a:off x="2692924" y="4097232"/>
            <a:ext cx="9066953" cy="100325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ángulo redondeado 26">
            <a:extLst>
              <a:ext uri="{FF2B5EF4-FFF2-40B4-BE49-F238E27FC236}">
                <a16:creationId xmlns:a16="http://schemas.microsoft.com/office/drawing/2014/main" id="{CBD2A6D3-89AD-E37F-F793-60891A32F0B7}"/>
              </a:ext>
            </a:extLst>
          </p:cNvPr>
          <p:cNvSpPr/>
          <p:nvPr userDrawn="1"/>
        </p:nvSpPr>
        <p:spPr>
          <a:xfrm>
            <a:off x="2692924" y="5355014"/>
            <a:ext cx="9066953" cy="100325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4D00E59F-EEB8-5907-C994-CD21BF5E4289}"/>
              </a:ext>
            </a:extLst>
          </p:cNvPr>
          <p:cNvSpPr>
            <a:spLocks noGrp="1"/>
          </p:cNvSpPr>
          <p:nvPr>
            <p:ph type="title" hasCustomPrompt="1"/>
          </p:nvPr>
        </p:nvSpPr>
        <p:spPr>
          <a:xfrm>
            <a:off x="2692924" y="321085"/>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815111" y="1580513"/>
            <a:ext cx="7707126" cy="1003254"/>
          </a:xfrm>
        </p:spPr>
        <p:txBody>
          <a:bodyPr anchor="ctr">
            <a:noAutofit/>
          </a:bodyPr>
          <a:lstStyle>
            <a:lvl1pPr marL="0" indent="0" algn="l">
              <a:buNone/>
              <a:defRPr sz="13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br>
              <a:rPr lang="es-ES" dirty="0"/>
            </a:br>
            <a:r>
              <a:rPr lang="es-ES" dirty="0"/>
              <a:t>El máximo serán 3 líneas de texto para no perder la atención del espectador. </a:t>
            </a:r>
          </a:p>
        </p:txBody>
      </p:sp>
      <p:sp>
        <p:nvSpPr>
          <p:cNvPr id="30" name="Marcador de texto 14">
            <a:extLst>
              <a:ext uri="{FF2B5EF4-FFF2-40B4-BE49-F238E27FC236}">
                <a16:creationId xmlns:a16="http://schemas.microsoft.com/office/drawing/2014/main" id="{92CAA428-BF86-5464-1536-34D193DC0837}"/>
              </a:ext>
            </a:extLst>
          </p:cNvPr>
          <p:cNvSpPr>
            <a:spLocks noGrp="1"/>
          </p:cNvSpPr>
          <p:nvPr>
            <p:ph type="body" sz="quarter" idx="24" hasCustomPrompt="1"/>
          </p:nvPr>
        </p:nvSpPr>
        <p:spPr>
          <a:xfrm>
            <a:off x="2692924" y="944617"/>
            <a:ext cx="6789053" cy="341636"/>
          </a:xfrm>
        </p:spPr>
        <p:txBody>
          <a:bodyPr>
            <a:noAutofit/>
          </a:bodyPr>
          <a:lstStyle>
            <a:lvl1pPr marL="0" indent="0" algn="l">
              <a:buNone/>
              <a:defRPr sz="18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para título corto o de tres líneas máximo</a:t>
            </a:r>
          </a:p>
        </p:txBody>
      </p:sp>
      <p:sp>
        <p:nvSpPr>
          <p:cNvPr id="20" name="Marcador de texto 14">
            <a:extLst>
              <a:ext uri="{FF2B5EF4-FFF2-40B4-BE49-F238E27FC236}">
                <a16:creationId xmlns:a16="http://schemas.microsoft.com/office/drawing/2014/main" id="{2054FA20-EAE2-4055-C369-366FFE940495}"/>
              </a:ext>
            </a:extLst>
          </p:cNvPr>
          <p:cNvSpPr>
            <a:spLocks noGrp="1"/>
          </p:cNvSpPr>
          <p:nvPr>
            <p:ph type="body" sz="quarter" idx="25" hasCustomPrompt="1"/>
          </p:nvPr>
        </p:nvSpPr>
        <p:spPr>
          <a:xfrm>
            <a:off x="3815447" y="2838295"/>
            <a:ext cx="7692482" cy="1003254"/>
          </a:xfrm>
        </p:spPr>
        <p:txBody>
          <a:bodyPr anchor="ctr">
            <a:noAutofit/>
          </a:bodyPr>
          <a:lstStyle>
            <a:lvl1pPr marL="0" indent="0" algn="l">
              <a:buNone/>
              <a:defRPr sz="13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br>
              <a:rPr lang="es-ES" dirty="0"/>
            </a:br>
            <a:r>
              <a:rPr lang="es-ES" dirty="0"/>
              <a:t>El máximo serán 3 líneas de texto para no perder la atención del espectador. </a:t>
            </a:r>
          </a:p>
        </p:txBody>
      </p:sp>
      <p:sp>
        <p:nvSpPr>
          <p:cNvPr id="21" name="Marcador de texto 14">
            <a:extLst>
              <a:ext uri="{FF2B5EF4-FFF2-40B4-BE49-F238E27FC236}">
                <a16:creationId xmlns:a16="http://schemas.microsoft.com/office/drawing/2014/main" id="{CE51975D-282C-68CB-92F0-C5574F0808B6}"/>
              </a:ext>
            </a:extLst>
          </p:cNvPr>
          <p:cNvSpPr>
            <a:spLocks noGrp="1"/>
          </p:cNvSpPr>
          <p:nvPr>
            <p:ph type="body" sz="quarter" idx="26" hasCustomPrompt="1"/>
          </p:nvPr>
        </p:nvSpPr>
        <p:spPr>
          <a:xfrm>
            <a:off x="3815447" y="4096077"/>
            <a:ext cx="7692482" cy="1004409"/>
          </a:xfrm>
        </p:spPr>
        <p:txBody>
          <a:bodyPr anchor="ctr">
            <a:noAutofit/>
          </a:bodyPr>
          <a:lstStyle>
            <a:lvl1pPr marL="0" indent="0" algn="l">
              <a:buNone/>
              <a:defRPr sz="13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br>
              <a:rPr lang="es-ES" dirty="0"/>
            </a:br>
            <a:r>
              <a:rPr lang="es-ES" dirty="0"/>
              <a:t>El máximo serán 3 líneas de texto para no perder la atención del espectador. </a:t>
            </a:r>
          </a:p>
        </p:txBody>
      </p:sp>
      <p:sp>
        <p:nvSpPr>
          <p:cNvPr id="29" name="Marcador de texto 14">
            <a:extLst>
              <a:ext uri="{FF2B5EF4-FFF2-40B4-BE49-F238E27FC236}">
                <a16:creationId xmlns:a16="http://schemas.microsoft.com/office/drawing/2014/main" id="{FD7474CB-F331-0CC8-92B6-D17883E3AA70}"/>
              </a:ext>
            </a:extLst>
          </p:cNvPr>
          <p:cNvSpPr>
            <a:spLocks noGrp="1"/>
          </p:cNvSpPr>
          <p:nvPr>
            <p:ph type="body" sz="quarter" idx="27" hasCustomPrompt="1"/>
          </p:nvPr>
        </p:nvSpPr>
        <p:spPr>
          <a:xfrm>
            <a:off x="3815448" y="5355014"/>
            <a:ext cx="7692482" cy="1003254"/>
          </a:xfrm>
        </p:spPr>
        <p:txBody>
          <a:bodyPr anchor="ctr">
            <a:noAutofit/>
          </a:bodyPr>
          <a:lstStyle>
            <a:lvl1pPr marL="0" indent="0" algn="l">
              <a:buNone/>
              <a:defRPr sz="13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br>
              <a:rPr lang="es-ES" dirty="0"/>
            </a:br>
            <a:r>
              <a:rPr lang="es-ES" dirty="0"/>
              <a:t>El máximo serán 3 líneas de texto para no perder la atención del espectador. </a:t>
            </a:r>
          </a:p>
        </p:txBody>
      </p:sp>
      <p:sp>
        <p:nvSpPr>
          <p:cNvPr id="4" name="Marcador de posición de imagen 3">
            <a:extLst>
              <a:ext uri="{FF2B5EF4-FFF2-40B4-BE49-F238E27FC236}">
                <a16:creationId xmlns:a16="http://schemas.microsoft.com/office/drawing/2014/main" id="{BFACA6ED-E01A-E353-9170-88704C372E15}"/>
              </a:ext>
            </a:extLst>
          </p:cNvPr>
          <p:cNvSpPr>
            <a:spLocks noGrp="1"/>
          </p:cNvSpPr>
          <p:nvPr>
            <p:ph type="pic" sz="quarter" idx="28"/>
          </p:nvPr>
        </p:nvSpPr>
        <p:spPr>
          <a:xfrm>
            <a:off x="0" y="0"/>
            <a:ext cx="2033626" cy="6858000"/>
          </a:xfrm>
        </p:spPr>
        <p:txBody>
          <a:bodyPr anchor="ctr"/>
          <a:lstStyle>
            <a:lvl1pPr algn="ctr">
              <a:defRPr>
                <a:solidFill>
                  <a:schemeClr val="bg2"/>
                </a:solidFill>
                <a:latin typeface="Arial" panose="020B0604020202020204" pitchFamily="34" charset="0"/>
                <a:cs typeface="Arial" panose="020B0604020202020204" pitchFamily="34" charset="0"/>
              </a:defRPr>
            </a:lvl1pPr>
          </a:lstStyle>
          <a:p>
            <a:endParaRPr lang="es-CO" dirty="0"/>
          </a:p>
        </p:txBody>
      </p:sp>
      <p:sp>
        <p:nvSpPr>
          <p:cNvPr id="5" name="Rectángulo redondeado 4">
            <a:extLst>
              <a:ext uri="{FF2B5EF4-FFF2-40B4-BE49-F238E27FC236}">
                <a16:creationId xmlns:a16="http://schemas.microsoft.com/office/drawing/2014/main" id="{10422399-1D8A-2F27-7AF9-9E45097215D3}"/>
              </a:ext>
            </a:extLst>
          </p:cNvPr>
          <p:cNvSpPr/>
          <p:nvPr userDrawn="1"/>
        </p:nvSpPr>
        <p:spPr>
          <a:xfrm>
            <a:off x="2809040" y="1692182"/>
            <a:ext cx="779915" cy="77991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redondeado 5">
            <a:extLst>
              <a:ext uri="{FF2B5EF4-FFF2-40B4-BE49-F238E27FC236}">
                <a16:creationId xmlns:a16="http://schemas.microsoft.com/office/drawing/2014/main" id="{560C6A4B-F497-1885-72E1-2284AFDB07D0}"/>
              </a:ext>
            </a:extLst>
          </p:cNvPr>
          <p:cNvSpPr/>
          <p:nvPr userDrawn="1"/>
        </p:nvSpPr>
        <p:spPr>
          <a:xfrm>
            <a:off x="2809040" y="2946824"/>
            <a:ext cx="779915" cy="77991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redondeado 6">
            <a:extLst>
              <a:ext uri="{FF2B5EF4-FFF2-40B4-BE49-F238E27FC236}">
                <a16:creationId xmlns:a16="http://schemas.microsoft.com/office/drawing/2014/main" id="{5105E892-43A6-E93E-4CD2-05246CD6E8C8}"/>
              </a:ext>
            </a:extLst>
          </p:cNvPr>
          <p:cNvSpPr/>
          <p:nvPr userDrawn="1"/>
        </p:nvSpPr>
        <p:spPr>
          <a:xfrm>
            <a:off x="2809040" y="4208323"/>
            <a:ext cx="779915" cy="77991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redondeado 7">
            <a:extLst>
              <a:ext uri="{FF2B5EF4-FFF2-40B4-BE49-F238E27FC236}">
                <a16:creationId xmlns:a16="http://schemas.microsoft.com/office/drawing/2014/main" id="{DA86ECBE-B9EE-652F-736D-2EB530A9234F}"/>
              </a:ext>
            </a:extLst>
          </p:cNvPr>
          <p:cNvSpPr/>
          <p:nvPr userDrawn="1"/>
        </p:nvSpPr>
        <p:spPr>
          <a:xfrm>
            <a:off x="2809040" y="5466740"/>
            <a:ext cx="779915" cy="77991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Marcador de posición de imagen 38">
            <a:extLst>
              <a:ext uri="{FF2B5EF4-FFF2-40B4-BE49-F238E27FC236}">
                <a16:creationId xmlns:a16="http://schemas.microsoft.com/office/drawing/2014/main" id="{59D5DBEC-4A5F-B84A-2AAF-90643B7BC9F0}"/>
              </a:ext>
            </a:extLst>
          </p:cNvPr>
          <p:cNvSpPr>
            <a:spLocks noGrp="1"/>
          </p:cNvSpPr>
          <p:nvPr>
            <p:ph type="pic" sz="quarter" idx="43" hasCustomPrompt="1"/>
          </p:nvPr>
        </p:nvSpPr>
        <p:spPr>
          <a:xfrm>
            <a:off x="2960655" y="1838458"/>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15" name="Marcador de posición de imagen 38">
            <a:extLst>
              <a:ext uri="{FF2B5EF4-FFF2-40B4-BE49-F238E27FC236}">
                <a16:creationId xmlns:a16="http://schemas.microsoft.com/office/drawing/2014/main" id="{61F7F23C-ED4B-7099-747D-FBA21A613F07}"/>
              </a:ext>
            </a:extLst>
          </p:cNvPr>
          <p:cNvSpPr>
            <a:spLocks noGrp="1"/>
          </p:cNvSpPr>
          <p:nvPr>
            <p:ph type="pic" sz="quarter" idx="44" hasCustomPrompt="1"/>
          </p:nvPr>
        </p:nvSpPr>
        <p:spPr>
          <a:xfrm>
            <a:off x="2960655" y="3099024"/>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16" name="Marcador de posición de imagen 38">
            <a:extLst>
              <a:ext uri="{FF2B5EF4-FFF2-40B4-BE49-F238E27FC236}">
                <a16:creationId xmlns:a16="http://schemas.microsoft.com/office/drawing/2014/main" id="{46BC1AC3-6976-E1AB-A7F4-08E3F0EA0F83}"/>
              </a:ext>
            </a:extLst>
          </p:cNvPr>
          <p:cNvSpPr>
            <a:spLocks noGrp="1"/>
          </p:cNvSpPr>
          <p:nvPr>
            <p:ph type="pic" sz="quarter" idx="45" hasCustomPrompt="1"/>
          </p:nvPr>
        </p:nvSpPr>
        <p:spPr>
          <a:xfrm>
            <a:off x="2960655" y="4359589"/>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17" name="Marcador de posición de imagen 38">
            <a:extLst>
              <a:ext uri="{FF2B5EF4-FFF2-40B4-BE49-F238E27FC236}">
                <a16:creationId xmlns:a16="http://schemas.microsoft.com/office/drawing/2014/main" id="{0977D4A0-1A48-1A8F-A755-E4384ABF3565}"/>
              </a:ext>
            </a:extLst>
          </p:cNvPr>
          <p:cNvSpPr>
            <a:spLocks noGrp="1"/>
          </p:cNvSpPr>
          <p:nvPr>
            <p:ph type="pic" sz="quarter" idx="46" hasCustomPrompt="1"/>
          </p:nvPr>
        </p:nvSpPr>
        <p:spPr>
          <a:xfrm>
            <a:off x="2960655" y="5613623"/>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Tree>
    <p:extLst>
      <p:ext uri="{BB962C8B-B14F-4D97-AF65-F5344CB8AC3E}">
        <p14:creationId xmlns:p14="http://schemas.microsoft.com/office/powerpoint/2010/main" val="1504407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elementos_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redondeado 22">
            <a:extLst>
              <a:ext uri="{FF2B5EF4-FFF2-40B4-BE49-F238E27FC236}">
                <a16:creationId xmlns:a16="http://schemas.microsoft.com/office/drawing/2014/main" id="{D763DB3C-5E5C-5444-55B8-4393049A8776}"/>
              </a:ext>
            </a:extLst>
          </p:cNvPr>
          <p:cNvSpPr/>
          <p:nvPr userDrawn="1"/>
        </p:nvSpPr>
        <p:spPr>
          <a:xfrm>
            <a:off x="2692924" y="1582822"/>
            <a:ext cx="9066953" cy="13104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redondeado 24">
            <a:extLst>
              <a:ext uri="{FF2B5EF4-FFF2-40B4-BE49-F238E27FC236}">
                <a16:creationId xmlns:a16="http://schemas.microsoft.com/office/drawing/2014/main" id="{8CFDF9CA-C228-53BE-62D9-FCFD9F87164C}"/>
              </a:ext>
            </a:extLst>
          </p:cNvPr>
          <p:cNvSpPr/>
          <p:nvPr userDrawn="1"/>
        </p:nvSpPr>
        <p:spPr>
          <a:xfrm>
            <a:off x="2692924" y="3203916"/>
            <a:ext cx="9066953" cy="136337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redondeado 25">
            <a:extLst>
              <a:ext uri="{FF2B5EF4-FFF2-40B4-BE49-F238E27FC236}">
                <a16:creationId xmlns:a16="http://schemas.microsoft.com/office/drawing/2014/main" id="{492719A0-8C29-40EF-18B5-A9E5F6463E05}"/>
              </a:ext>
            </a:extLst>
          </p:cNvPr>
          <p:cNvSpPr/>
          <p:nvPr userDrawn="1"/>
        </p:nvSpPr>
        <p:spPr>
          <a:xfrm>
            <a:off x="2692924" y="4910129"/>
            <a:ext cx="9066953" cy="136337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4D00E59F-EEB8-5907-C994-CD21BF5E4289}"/>
              </a:ext>
            </a:extLst>
          </p:cNvPr>
          <p:cNvSpPr>
            <a:spLocks noGrp="1"/>
          </p:cNvSpPr>
          <p:nvPr>
            <p:ph type="title" hasCustomPrompt="1"/>
          </p:nvPr>
        </p:nvSpPr>
        <p:spPr>
          <a:xfrm>
            <a:off x="2692924" y="321085"/>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4038763" y="1580513"/>
            <a:ext cx="7506656" cy="1310426"/>
          </a:xfrm>
        </p:spPr>
        <p:txBody>
          <a:bodyPr anchor="ct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br>
              <a:rPr lang="es-ES" dirty="0"/>
            </a:br>
            <a:r>
              <a:rPr lang="es-ES" dirty="0"/>
              <a:t>El máximo serán 3 líneas de texto para no perder la atención del espectador. </a:t>
            </a:r>
          </a:p>
        </p:txBody>
      </p:sp>
      <p:sp>
        <p:nvSpPr>
          <p:cNvPr id="30" name="Marcador de texto 14">
            <a:extLst>
              <a:ext uri="{FF2B5EF4-FFF2-40B4-BE49-F238E27FC236}">
                <a16:creationId xmlns:a16="http://schemas.microsoft.com/office/drawing/2014/main" id="{92CAA428-BF86-5464-1536-34D193DC0837}"/>
              </a:ext>
            </a:extLst>
          </p:cNvPr>
          <p:cNvSpPr>
            <a:spLocks noGrp="1"/>
          </p:cNvSpPr>
          <p:nvPr>
            <p:ph type="body" sz="quarter" idx="24" hasCustomPrompt="1"/>
          </p:nvPr>
        </p:nvSpPr>
        <p:spPr>
          <a:xfrm>
            <a:off x="2692924" y="944617"/>
            <a:ext cx="6789053" cy="341636"/>
          </a:xfrm>
        </p:spPr>
        <p:txBody>
          <a:bodyPr>
            <a:noAutofit/>
          </a:bodyPr>
          <a:lstStyle>
            <a:lvl1pPr marL="0" indent="0" algn="l">
              <a:buNone/>
              <a:defRPr sz="1700" b="0">
                <a:ln>
                  <a:noFill/>
                </a:ln>
                <a:solidFill>
                  <a:srgbClr val="07213D"/>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para título corto o de tres líneas máximo</a:t>
            </a:r>
          </a:p>
        </p:txBody>
      </p:sp>
      <p:sp>
        <p:nvSpPr>
          <p:cNvPr id="20" name="Marcador de texto 14">
            <a:extLst>
              <a:ext uri="{FF2B5EF4-FFF2-40B4-BE49-F238E27FC236}">
                <a16:creationId xmlns:a16="http://schemas.microsoft.com/office/drawing/2014/main" id="{2054FA20-EAE2-4055-C369-366FFE940495}"/>
              </a:ext>
            </a:extLst>
          </p:cNvPr>
          <p:cNvSpPr>
            <a:spLocks noGrp="1"/>
          </p:cNvSpPr>
          <p:nvPr>
            <p:ph type="body" sz="quarter" idx="25" hasCustomPrompt="1"/>
          </p:nvPr>
        </p:nvSpPr>
        <p:spPr>
          <a:xfrm>
            <a:off x="4038718" y="3202761"/>
            <a:ext cx="7492393" cy="1363371"/>
          </a:xfrm>
        </p:spPr>
        <p:txBody>
          <a:bodyPr anchor="ct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br>
              <a:rPr lang="es-ES" dirty="0"/>
            </a:br>
            <a:r>
              <a:rPr lang="es-ES" dirty="0"/>
              <a:t>El máximo serán 3 líneas de texto para no perder la atención del espectador. </a:t>
            </a:r>
          </a:p>
        </p:txBody>
      </p:sp>
      <p:sp>
        <p:nvSpPr>
          <p:cNvPr id="21" name="Marcador de texto 14">
            <a:extLst>
              <a:ext uri="{FF2B5EF4-FFF2-40B4-BE49-F238E27FC236}">
                <a16:creationId xmlns:a16="http://schemas.microsoft.com/office/drawing/2014/main" id="{CE51975D-282C-68CB-92F0-C5574F0808B6}"/>
              </a:ext>
            </a:extLst>
          </p:cNvPr>
          <p:cNvSpPr>
            <a:spLocks noGrp="1"/>
          </p:cNvSpPr>
          <p:nvPr>
            <p:ph type="body" sz="quarter" idx="26" hasCustomPrompt="1"/>
          </p:nvPr>
        </p:nvSpPr>
        <p:spPr>
          <a:xfrm>
            <a:off x="4038718" y="4908974"/>
            <a:ext cx="7492393" cy="1363370"/>
          </a:xfrm>
        </p:spPr>
        <p:txBody>
          <a:bodyPr anchor="ct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 </a:t>
            </a:r>
            <a:br>
              <a:rPr lang="es-ES" dirty="0"/>
            </a:br>
            <a:r>
              <a:rPr lang="es-ES" dirty="0"/>
              <a:t>El máximo serán 3 líneas de texto para no perder la atención del espectador. </a:t>
            </a:r>
          </a:p>
        </p:txBody>
      </p:sp>
      <p:sp>
        <p:nvSpPr>
          <p:cNvPr id="4" name="Marcador de posición de imagen 3">
            <a:extLst>
              <a:ext uri="{FF2B5EF4-FFF2-40B4-BE49-F238E27FC236}">
                <a16:creationId xmlns:a16="http://schemas.microsoft.com/office/drawing/2014/main" id="{BFACA6ED-E01A-E353-9170-88704C372E15}"/>
              </a:ext>
            </a:extLst>
          </p:cNvPr>
          <p:cNvSpPr>
            <a:spLocks noGrp="1"/>
          </p:cNvSpPr>
          <p:nvPr>
            <p:ph type="pic" sz="quarter" idx="28"/>
          </p:nvPr>
        </p:nvSpPr>
        <p:spPr>
          <a:xfrm>
            <a:off x="0" y="0"/>
            <a:ext cx="2033626" cy="6858000"/>
          </a:xfrm>
        </p:spPr>
        <p:txBody>
          <a:bodyPr anchor="ctr"/>
          <a:lstStyle>
            <a:lvl1pPr algn="ctr">
              <a:defRPr>
                <a:solidFill>
                  <a:schemeClr val="bg2"/>
                </a:solidFill>
                <a:latin typeface="Arial" panose="020B0604020202020204" pitchFamily="34" charset="0"/>
                <a:cs typeface="Arial" panose="020B0604020202020204" pitchFamily="34" charset="0"/>
              </a:defRPr>
            </a:lvl1pPr>
          </a:lstStyle>
          <a:p>
            <a:endParaRPr lang="es-CO" dirty="0"/>
          </a:p>
        </p:txBody>
      </p:sp>
      <p:sp>
        <p:nvSpPr>
          <p:cNvPr id="14" name="Marcador de posición de imagen 38">
            <a:extLst>
              <a:ext uri="{FF2B5EF4-FFF2-40B4-BE49-F238E27FC236}">
                <a16:creationId xmlns:a16="http://schemas.microsoft.com/office/drawing/2014/main" id="{59D5DBEC-4A5F-B84A-2AAF-90643B7BC9F0}"/>
              </a:ext>
            </a:extLst>
          </p:cNvPr>
          <p:cNvSpPr>
            <a:spLocks noGrp="1"/>
          </p:cNvSpPr>
          <p:nvPr>
            <p:ph type="pic" sz="quarter" idx="43" hasCustomPrompt="1"/>
          </p:nvPr>
        </p:nvSpPr>
        <p:spPr>
          <a:xfrm>
            <a:off x="2960655" y="1856440"/>
            <a:ext cx="758573" cy="758571"/>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15" name="Marcador de posición de imagen 38">
            <a:extLst>
              <a:ext uri="{FF2B5EF4-FFF2-40B4-BE49-F238E27FC236}">
                <a16:creationId xmlns:a16="http://schemas.microsoft.com/office/drawing/2014/main" id="{61F7F23C-ED4B-7099-747D-FBA21A613F07}"/>
              </a:ext>
            </a:extLst>
          </p:cNvPr>
          <p:cNvSpPr>
            <a:spLocks noGrp="1"/>
          </p:cNvSpPr>
          <p:nvPr>
            <p:ph type="pic" sz="quarter" idx="44" hasCustomPrompt="1"/>
          </p:nvPr>
        </p:nvSpPr>
        <p:spPr>
          <a:xfrm>
            <a:off x="2960655" y="3505160"/>
            <a:ext cx="758573" cy="758571"/>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16" name="Marcador de posición de imagen 38">
            <a:extLst>
              <a:ext uri="{FF2B5EF4-FFF2-40B4-BE49-F238E27FC236}">
                <a16:creationId xmlns:a16="http://schemas.microsoft.com/office/drawing/2014/main" id="{46BC1AC3-6976-E1AB-A7F4-08E3F0EA0F83}"/>
              </a:ext>
            </a:extLst>
          </p:cNvPr>
          <p:cNvSpPr>
            <a:spLocks noGrp="1"/>
          </p:cNvSpPr>
          <p:nvPr>
            <p:ph type="pic" sz="quarter" idx="45" hasCustomPrompt="1"/>
          </p:nvPr>
        </p:nvSpPr>
        <p:spPr>
          <a:xfrm>
            <a:off x="2960655" y="5175277"/>
            <a:ext cx="758573" cy="758571"/>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Tree>
    <p:extLst>
      <p:ext uri="{BB962C8B-B14F-4D97-AF65-F5344CB8AC3E}">
        <p14:creationId xmlns:p14="http://schemas.microsoft.com/office/powerpoint/2010/main" val="1000009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squema_ título, texto e imag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0E59F-EEB8-5907-C994-CD21BF5E4289}"/>
              </a:ext>
            </a:extLst>
          </p:cNvPr>
          <p:cNvSpPr>
            <a:spLocks noGrp="1"/>
          </p:cNvSpPr>
          <p:nvPr>
            <p:ph type="title" hasCustomPrompt="1"/>
          </p:nvPr>
        </p:nvSpPr>
        <p:spPr>
          <a:xfrm>
            <a:off x="2692924" y="321085"/>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30" name="Marcador de texto 14">
            <a:extLst>
              <a:ext uri="{FF2B5EF4-FFF2-40B4-BE49-F238E27FC236}">
                <a16:creationId xmlns:a16="http://schemas.microsoft.com/office/drawing/2014/main" id="{92CAA428-BF86-5464-1536-34D193DC0837}"/>
              </a:ext>
            </a:extLst>
          </p:cNvPr>
          <p:cNvSpPr>
            <a:spLocks noGrp="1"/>
          </p:cNvSpPr>
          <p:nvPr>
            <p:ph type="body" sz="quarter" idx="24" hasCustomPrompt="1"/>
          </p:nvPr>
        </p:nvSpPr>
        <p:spPr>
          <a:xfrm>
            <a:off x="2692924" y="944617"/>
            <a:ext cx="6789053" cy="341636"/>
          </a:xfrm>
        </p:spPr>
        <p:txBody>
          <a:bodyPr>
            <a:noAutofit/>
          </a:bodyPr>
          <a:lstStyle>
            <a:lvl1pPr marL="0" indent="0" algn="l">
              <a:buNone/>
              <a:defRPr sz="17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para título corto o de tres líneas máximo</a:t>
            </a:r>
          </a:p>
        </p:txBody>
      </p:sp>
      <p:sp>
        <p:nvSpPr>
          <p:cNvPr id="4" name="Marcador de posición de imagen 3">
            <a:extLst>
              <a:ext uri="{FF2B5EF4-FFF2-40B4-BE49-F238E27FC236}">
                <a16:creationId xmlns:a16="http://schemas.microsoft.com/office/drawing/2014/main" id="{BFACA6ED-E01A-E353-9170-88704C372E15}"/>
              </a:ext>
            </a:extLst>
          </p:cNvPr>
          <p:cNvSpPr>
            <a:spLocks noGrp="1"/>
          </p:cNvSpPr>
          <p:nvPr>
            <p:ph type="pic" sz="quarter" idx="28"/>
          </p:nvPr>
        </p:nvSpPr>
        <p:spPr>
          <a:xfrm>
            <a:off x="0" y="0"/>
            <a:ext cx="2033626" cy="6858000"/>
          </a:xfrm>
        </p:spPr>
        <p:txBody>
          <a:bodyPr anchor="ctr"/>
          <a:lstStyle>
            <a:lvl1pPr algn="ctr">
              <a:defRPr>
                <a:solidFill>
                  <a:srgbClr val="07133D"/>
                </a:solidFill>
                <a:latin typeface="Arial" panose="020B0604020202020204" pitchFamily="34" charset="0"/>
                <a:cs typeface="Arial" panose="020B0604020202020204" pitchFamily="34" charset="0"/>
              </a:defRPr>
            </a:lvl1pPr>
          </a:lstStyle>
          <a:p>
            <a:endParaRPr lang="es-CO" dirty="0"/>
          </a:p>
        </p:txBody>
      </p:sp>
    </p:spTree>
    <p:extLst>
      <p:ext uri="{BB962C8B-B14F-4D97-AF65-F5344CB8AC3E}">
        <p14:creationId xmlns:p14="http://schemas.microsoft.com/office/powerpoint/2010/main" val="1750852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 Esquema 4 elementos con numer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D2C0AE7-8D9B-944C-C5C2-CE52F7FBFA1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946060" y="1884580"/>
            <a:ext cx="4299879" cy="3695447"/>
          </a:xfrm>
          <a:prstGeom prst="rect">
            <a:avLst/>
          </a:prstGeom>
        </p:spPr>
      </p:pic>
      <p:sp>
        <p:nvSpPr>
          <p:cNvPr id="17" name="Marcador de posición de imagen 16">
            <a:extLst>
              <a:ext uri="{FF2B5EF4-FFF2-40B4-BE49-F238E27FC236}">
                <a16:creationId xmlns:a16="http://schemas.microsoft.com/office/drawing/2014/main" id="{BBB1B408-0924-6E2C-A31A-D35E9F0C51F5}"/>
              </a:ext>
            </a:extLst>
          </p:cNvPr>
          <p:cNvSpPr>
            <a:spLocks noGrp="1"/>
          </p:cNvSpPr>
          <p:nvPr>
            <p:ph type="pic" sz="quarter" idx="15"/>
          </p:nvPr>
        </p:nvSpPr>
        <p:spPr>
          <a:xfrm>
            <a:off x="5146497" y="2798626"/>
            <a:ext cx="1899005" cy="1867356"/>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normAutofit/>
          </a:bodyPr>
          <a:lstStyle>
            <a:lvl1pPr marL="0" indent="0" algn="ctr">
              <a:buNone/>
              <a:defRPr sz="1800">
                <a:solidFill>
                  <a:schemeClr val="tx2"/>
                </a:solidFill>
                <a:latin typeface="Arial" panose="020B0604020202020204" pitchFamily="34" charset="0"/>
                <a:cs typeface="Arial" panose="020B0604020202020204" pitchFamily="34" charset="0"/>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448284" y="2545656"/>
            <a:ext cx="3252287" cy="1298711"/>
          </a:xfrm>
        </p:spPr>
        <p:txBody>
          <a:bodyPr>
            <a:noAutofit/>
          </a:bodyPr>
          <a:lstStyle>
            <a:lvl1pPr marL="0" indent="0" algn="r">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10" name="Marcador de texto 14">
            <a:extLst>
              <a:ext uri="{FF2B5EF4-FFF2-40B4-BE49-F238E27FC236}">
                <a16:creationId xmlns:a16="http://schemas.microsoft.com/office/drawing/2014/main" id="{6EE11E0C-8EC1-62B6-2F4B-C2394E5E874A}"/>
              </a:ext>
            </a:extLst>
          </p:cNvPr>
          <p:cNvSpPr>
            <a:spLocks noGrp="1"/>
          </p:cNvSpPr>
          <p:nvPr>
            <p:ph type="body" sz="quarter" idx="18" hasCustomPrompt="1"/>
          </p:nvPr>
        </p:nvSpPr>
        <p:spPr>
          <a:xfrm>
            <a:off x="448284" y="5075631"/>
            <a:ext cx="3252287" cy="1262443"/>
          </a:xfrm>
        </p:spPr>
        <p:txBody>
          <a:bodyPr>
            <a:noAutofit/>
          </a:bodyPr>
          <a:lstStyle>
            <a:lvl1pPr marL="0" indent="0" algn="r">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28" name="Marcador de texto 14">
            <a:extLst>
              <a:ext uri="{FF2B5EF4-FFF2-40B4-BE49-F238E27FC236}">
                <a16:creationId xmlns:a16="http://schemas.microsoft.com/office/drawing/2014/main" id="{CE0E49FF-E8BA-5F4C-2DED-ADBC325352A2}"/>
              </a:ext>
            </a:extLst>
          </p:cNvPr>
          <p:cNvSpPr>
            <a:spLocks noGrp="1"/>
          </p:cNvSpPr>
          <p:nvPr>
            <p:ph type="body" sz="quarter" idx="19" hasCustomPrompt="1"/>
          </p:nvPr>
        </p:nvSpPr>
        <p:spPr>
          <a:xfrm>
            <a:off x="8487785" y="2555208"/>
            <a:ext cx="3252287" cy="1278937"/>
          </a:xfrm>
        </p:spPr>
        <p:txBody>
          <a:bodyPr>
            <a:noAutofit/>
          </a:bodyPr>
          <a:lstStyle>
            <a:lvl1pPr marL="0" indent="0" algn="l">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30" name="Marcador de texto 14">
            <a:extLst>
              <a:ext uri="{FF2B5EF4-FFF2-40B4-BE49-F238E27FC236}">
                <a16:creationId xmlns:a16="http://schemas.microsoft.com/office/drawing/2014/main" id="{EB817358-9FDF-B09E-F938-5230B8C0E979}"/>
              </a:ext>
            </a:extLst>
          </p:cNvPr>
          <p:cNvSpPr>
            <a:spLocks noGrp="1"/>
          </p:cNvSpPr>
          <p:nvPr>
            <p:ph type="body" sz="quarter" idx="21" hasCustomPrompt="1"/>
          </p:nvPr>
        </p:nvSpPr>
        <p:spPr>
          <a:xfrm>
            <a:off x="8487785" y="5075630"/>
            <a:ext cx="3252287" cy="1262444"/>
          </a:xfrm>
        </p:spPr>
        <p:txBody>
          <a:bodyPr>
            <a:noAutofit/>
          </a:bodyPr>
          <a:lstStyle>
            <a:lvl1pPr marL="0" indent="0" algn="l">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7" name="Marcador de texto 14">
            <a:extLst>
              <a:ext uri="{FF2B5EF4-FFF2-40B4-BE49-F238E27FC236}">
                <a16:creationId xmlns:a16="http://schemas.microsoft.com/office/drawing/2014/main" id="{D5F3EB52-2B0F-0813-3F3C-64F974AD8908}"/>
              </a:ext>
            </a:extLst>
          </p:cNvPr>
          <p:cNvSpPr>
            <a:spLocks noGrp="1"/>
          </p:cNvSpPr>
          <p:nvPr>
            <p:ph type="body" sz="quarter" idx="22" hasCustomPrompt="1"/>
          </p:nvPr>
        </p:nvSpPr>
        <p:spPr>
          <a:xfrm>
            <a:off x="448284" y="2230510"/>
            <a:ext cx="3252287" cy="307175"/>
          </a:xfrm>
        </p:spPr>
        <p:txBody>
          <a:bodyPr>
            <a:noAutofit/>
          </a:bodyPr>
          <a:lstStyle>
            <a:lvl1pPr marL="0" indent="0" algn="r">
              <a:buNone/>
              <a:defRPr sz="135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8" name="Marcador de texto 14">
            <a:extLst>
              <a:ext uri="{FF2B5EF4-FFF2-40B4-BE49-F238E27FC236}">
                <a16:creationId xmlns:a16="http://schemas.microsoft.com/office/drawing/2014/main" id="{65B0FBE9-1EC5-BC04-FE60-75A3DA60AF6E}"/>
              </a:ext>
            </a:extLst>
          </p:cNvPr>
          <p:cNvSpPr>
            <a:spLocks noGrp="1"/>
          </p:cNvSpPr>
          <p:nvPr>
            <p:ph type="body" sz="quarter" idx="23" hasCustomPrompt="1"/>
          </p:nvPr>
        </p:nvSpPr>
        <p:spPr>
          <a:xfrm>
            <a:off x="448284" y="4746242"/>
            <a:ext cx="3252287" cy="307175"/>
          </a:xfrm>
        </p:spPr>
        <p:txBody>
          <a:bodyPr>
            <a:noAutofit/>
          </a:bodyPr>
          <a:lstStyle>
            <a:lvl1pPr marL="0" indent="0" algn="r">
              <a:buNone/>
              <a:defRPr sz="135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15" name="Marcador de texto 14">
            <a:extLst>
              <a:ext uri="{FF2B5EF4-FFF2-40B4-BE49-F238E27FC236}">
                <a16:creationId xmlns:a16="http://schemas.microsoft.com/office/drawing/2014/main" id="{A6D2B081-8EC8-5B81-B1CA-BF4607067B7B}"/>
              </a:ext>
            </a:extLst>
          </p:cNvPr>
          <p:cNvSpPr>
            <a:spLocks noGrp="1"/>
          </p:cNvSpPr>
          <p:nvPr>
            <p:ph type="body" sz="quarter" idx="24" hasCustomPrompt="1"/>
          </p:nvPr>
        </p:nvSpPr>
        <p:spPr>
          <a:xfrm>
            <a:off x="8491429" y="2225399"/>
            <a:ext cx="3252287" cy="307175"/>
          </a:xfrm>
        </p:spPr>
        <p:txBody>
          <a:bodyPr>
            <a:noAutofit/>
          </a:bodyPr>
          <a:lstStyle>
            <a:lvl1pPr marL="0" indent="0" algn="l">
              <a:buNone/>
              <a:defRPr sz="135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16" name="Marcador de texto 14">
            <a:extLst>
              <a:ext uri="{FF2B5EF4-FFF2-40B4-BE49-F238E27FC236}">
                <a16:creationId xmlns:a16="http://schemas.microsoft.com/office/drawing/2014/main" id="{E14D4384-0546-5B84-34F4-B5C9A91E0DA9}"/>
              </a:ext>
            </a:extLst>
          </p:cNvPr>
          <p:cNvSpPr>
            <a:spLocks noGrp="1"/>
          </p:cNvSpPr>
          <p:nvPr>
            <p:ph type="body" sz="quarter" idx="25" hasCustomPrompt="1"/>
          </p:nvPr>
        </p:nvSpPr>
        <p:spPr>
          <a:xfrm>
            <a:off x="8491429" y="4746632"/>
            <a:ext cx="3252287" cy="307175"/>
          </a:xfrm>
        </p:spPr>
        <p:txBody>
          <a:bodyPr>
            <a:noAutofit/>
          </a:bodyPr>
          <a:lstStyle>
            <a:lvl1pPr marL="0" indent="0" algn="l">
              <a:buNone/>
              <a:defRPr sz="135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4" name="Marcador de posición de imagen 38">
            <a:extLst>
              <a:ext uri="{FF2B5EF4-FFF2-40B4-BE49-F238E27FC236}">
                <a16:creationId xmlns:a16="http://schemas.microsoft.com/office/drawing/2014/main" id="{DF298F94-8354-BE63-4B09-8B1F5A20940C}"/>
              </a:ext>
            </a:extLst>
          </p:cNvPr>
          <p:cNvSpPr>
            <a:spLocks noGrp="1"/>
          </p:cNvSpPr>
          <p:nvPr>
            <p:ph type="pic" sz="quarter" idx="30" hasCustomPrompt="1"/>
          </p:nvPr>
        </p:nvSpPr>
        <p:spPr>
          <a:xfrm>
            <a:off x="3213208" y="1604963"/>
            <a:ext cx="487363" cy="487362"/>
          </a:xfrm>
        </p:spPr>
        <p:txBody>
          <a:bodyPr anchor="ctr">
            <a:normAutofit/>
          </a:bodyPr>
          <a:lstStyle>
            <a:lvl1pPr marL="0" indent="0" algn="ctr">
              <a:buNone/>
              <a:defRPr sz="500">
                <a:latin typeface="Arial" panose="020B0604020202020204" pitchFamily="34" charset="0"/>
                <a:cs typeface="Arial" panose="020B0604020202020204" pitchFamily="34" charset="0"/>
              </a:defRPr>
            </a:lvl1pPr>
          </a:lstStyle>
          <a:p>
            <a:r>
              <a:rPr lang="es-CO" dirty="0"/>
              <a:t>INSERTE ÍCONO</a:t>
            </a:r>
          </a:p>
        </p:txBody>
      </p:sp>
      <p:sp>
        <p:nvSpPr>
          <p:cNvPr id="5" name="Marcador de posición de imagen 38">
            <a:extLst>
              <a:ext uri="{FF2B5EF4-FFF2-40B4-BE49-F238E27FC236}">
                <a16:creationId xmlns:a16="http://schemas.microsoft.com/office/drawing/2014/main" id="{91E3396F-2717-81AC-FCE3-C2C6CDF96060}"/>
              </a:ext>
            </a:extLst>
          </p:cNvPr>
          <p:cNvSpPr>
            <a:spLocks noGrp="1"/>
          </p:cNvSpPr>
          <p:nvPr>
            <p:ph type="pic" sz="quarter" idx="31" hasCustomPrompt="1"/>
          </p:nvPr>
        </p:nvSpPr>
        <p:spPr>
          <a:xfrm>
            <a:off x="3213208" y="4129728"/>
            <a:ext cx="487363" cy="487362"/>
          </a:xfrm>
        </p:spPr>
        <p:txBody>
          <a:bodyPr anchor="ctr">
            <a:normAutofit/>
          </a:bodyPr>
          <a:lstStyle>
            <a:lvl1pPr marL="0" indent="0" algn="ctr">
              <a:buNone/>
              <a:defRPr sz="500">
                <a:latin typeface="Arial" panose="020B0604020202020204" pitchFamily="34" charset="0"/>
                <a:cs typeface="Arial" panose="020B0604020202020204" pitchFamily="34" charset="0"/>
              </a:defRPr>
            </a:lvl1pPr>
          </a:lstStyle>
          <a:p>
            <a:r>
              <a:rPr lang="es-CO" dirty="0"/>
              <a:t>INSERTE ÍCONO</a:t>
            </a:r>
          </a:p>
        </p:txBody>
      </p:sp>
      <p:sp>
        <p:nvSpPr>
          <p:cNvPr id="9" name="Marcador de posición de imagen 38">
            <a:extLst>
              <a:ext uri="{FF2B5EF4-FFF2-40B4-BE49-F238E27FC236}">
                <a16:creationId xmlns:a16="http://schemas.microsoft.com/office/drawing/2014/main" id="{B8B37DE7-8821-BC75-5498-835A4A8AEBDB}"/>
              </a:ext>
            </a:extLst>
          </p:cNvPr>
          <p:cNvSpPr>
            <a:spLocks noGrp="1"/>
          </p:cNvSpPr>
          <p:nvPr>
            <p:ph type="pic" sz="quarter" idx="32" hasCustomPrompt="1"/>
          </p:nvPr>
        </p:nvSpPr>
        <p:spPr>
          <a:xfrm>
            <a:off x="8705412" y="4129728"/>
            <a:ext cx="487363" cy="487362"/>
          </a:xfrm>
        </p:spPr>
        <p:txBody>
          <a:bodyPr anchor="ctr">
            <a:normAutofit/>
          </a:bodyPr>
          <a:lstStyle>
            <a:lvl1pPr marL="0" indent="0" algn="ctr">
              <a:buNone/>
              <a:defRPr sz="500">
                <a:latin typeface="Arial" panose="020B0604020202020204" pitchFamily="34" charset="0"/>
                <a:cs typeface="Arial" panose="020B0604020202020204" pitchFamily="34" charset="0"/>
              </a:defRPr>
            </a:lvl1pPr>
          </a:lstStyle>
          <a:p>
            <a:r>
              <a:rPr lang="es-CO" dirty="0"/>
              <a:t>INSERTE ÍCONO</a:t>
            </a:r>
          </a:p>
        </p:txBody>
      </p:sp>
      <p:sp>
        <p:nvSpPr>
          <p:cNvPr id="11" name="Marcador de posición de imagen 38">
            <a:extLst>
              <a:ext uri="{FF2B5EF4-FFF2-40B4-BE49-F238E27FC236}">
                <a16:creationId xmlns:a16="http://schemas.microsoft.com/office/drawing/2014/main" id="{00F90F41-421A-085C-85DF-8638161B6B4D}"/>
              </a:ext>
            </a:extLst>
          </p:cNvPr>
          <p:cNvSpPr>
            <a:spLocks noGrp="1"/>
          </p:cNvSpPr>
          <p:nvPr>
            <p:ph type="pic" sz="quarter" idx="33" hasCustomPrompt="1"/>
          </p:nvPr>
        </p:nvSpPr>
        <p:spPr>
          <a:xfrm>
            <a:off x="8705412" y="1618026"/>
            <a:ext cx="487363" cy="487362"/>
          </a:xfrm>
        </p:spPr>
        <p:txBody>
          <a:bodyPr anchor="ctr">
            <a:normAutofit/>
          </a:bodyPr>
          <a:lstStyle>
            <a:lvl1pPr marL="0" indent="0" algn="ctr">
              <a:buNone/>
              <a:defRPr sz="500">
                <a:latin typeface="Arial" panose="020B0604020202020204" pitchFamily="34" charset="0"/>
                <a:cs typeface="Arial" panose="020B0604020202020204" pitchFamily="34" charset="0"/>
              </a:defRPr>
            </a:lvl1pPr>
          </a:lstStyle>
          <a:p>
            <a:r>
              <a:rPr lang="es-CO" dirty="0"/>
              <a:t>INSERTE ÍCONO</a:t>
            </a:r>
          </a:p>
        </p:txBody>
      </p:sp>
      <p:sp>
        <p:nvSpPr>
          <p:cNvPr id="3" name="Elipse 2">
            <a:extLst>
              <a:ext uri="{FF2B5EF4-FFF2-40B4-BE49-F238E27FC236}">
                <a16:creationId xmlns:a16="http://schemas.microsoft.com/office/drawing/2014/main" id="{F7025BAD-6598-1199-4008-5F94D3582B09}"/>
              </a:ext>
            </a:extLst>
          </p:cNvPr>
          <p:cNvSpPr/>
          <p:nvPr userDrawn="1"/>
        </p:nvSpPr>
        <p:spPr>
          <a:xfrm>
            <a:off x="4778443" y="2430745"/>
            <a:ext cx="496668" cy="496668"/>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tx2"/>
                </a:solidFill>
                <a:latin typeface="Arial" panose="020B0604020202020204" pitchFamily="34" charset="0"/>
                <a:cs typeface="Arial" panose="020B0604020202020204" pitchFamily="34" charset="0"/>
              </a:rPr>
              <a:t>1.</a:t>
            </a:r>
          </a:p>
        </p:txBody>
      </p:sp>
      <p:sp>
        <p:nvSpPr>
          <p:cNvPr id="13" name="Elipse 12">
            <a:extLst>
              <a:ext uri="{FF2B5EF4-FFF2-40B4-BE49-F238E27FC236}">
                <a16:creationId xmlns:a16="http://schemas.microsoft.com/office/drawing/2014/main" id="{EB7855B4-048F-E9B2-6894-5054F34A4F2B}"/>
              </a:ext>
            </a:extLst>
          </p:cNvPr>
          <p:cNvSpPr/>
          <p:nvPr userDrawn="1"/>
        </p:nvSpPr>
        <p:spPr>
          <a:xfrm>
            <a:off x="6917794" y="2430745"/>
            <a:ext cx="496668" cy="496668"/>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tx2"/>
                </a:solidFill>
                <a:latin typeface="Arial" panose="020B0604020202020204" pitchFamily="34" charset="0"/>
                <a:cs typeface="Arial" panose="020B0604020202020204" pitchFamily="34" charset="0"/>
              </a:rPr>
              <a:t>2.</a:t>
            </a:r>
          </a:p>
        </p:txBody>
      </p:sp>
      <p:sp>
        <p:nvSpPr>
          <p:cNvPr id="14" name="Elipse 13">
            <a:extLst>
              <a:ext uri="{FF2B5EF4-FFF2-40B4-BE49-F238E27FC236}">
                <a16:creationId xmlns:a16="http://schemas.microsoft.com/office/drawing/2014/main" id="{628C0D16-995B-E53B-41D7-226D068A7B3E}"/>
              </a:ext>
            </a:extLst>
          </p:cNvPr>
          <p:cNvSpPr/>
          <p:nvPr userDrawn="1"/>
        </p:nvSpPr>
        <p:spPr>
          <a:xfrm>
            <a:off x="4709431" y="4432073"/>
            <a:ext cx="496668" cy="496668"/>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tx2"/>
                </a:solidFill>
                <a:latin typeface="Arial" panose="020B0604020202020204" pitchFamily="34" charset="0"/>
                <a:cs typeface="Arial" panose="020B0604020202020204" pitchFamily="34" charset="0"/>
              </a:rPr>
              <a:t>3.</a:t>
            </a:r>
          </a:p>
        </p:txBody>
      </p:sp>
      <p:sp>
        <p:nvSpPr>
          <p:cNvPr id="18" name="Elipse 17">
            <a:extLst>
              <a:ext uri="{FF2B5EF4-FFF2-40B4-BE49-F238E27FC236}">
                <a16:creationId xmlns:a16="http://schemas.microsoft.com/office/drawing/2014/main" id="{83FB5591-6A4D-7F10-1AE5-094C4E7FC42C}"/>
              </a:ext>
            </a:extLst>
          </p:cNvPr>
          <p:cNvSpPr/>
          <p:nvPr userDrawn="1"/>
        </p:nvSpPr>
        <p:spPr>
          <a:xfrm>
            <a:off x="7021312" y="4432073"/>
            <a:ext cx="496668" cy="496668"/>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CO" sz="1400" b="1" i="0" dirty="0">
                <a:solidFill>
                  <a:schemeClr val="tx2"/>
                </a:solidFill>
                <a:latin typeface="Arial" panose="020B0604020202020204" pitchFamily="34" charset="0"/>
                <a:cs typeface="Arial" panose="020B0604020202020204" pitchFamily="34" charset="0"/>
              </a:rPr>
              <a:t>4.</a:t>
            </a:r>
          </a:p>
        </p:txBody>
      </p:sp>
      <p:sp>
        <p:nvSpPr>
          <p:cNvPr id="20" name="Título 1">
            <a:extLst>
              <a:ext uri="{FF2B5EF4-FFF2-40B4-BE49-F238E27FC236}">
                <a16:creationId xmlns:a16="http://schemas.microsoft.com/office/drawing/2014/main" id="{FDCF45F2-9F58-3D21-4447-1D8E9B0281BA}"/>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967994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squema 4 elementos sin numerar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D2C0AE7-8D9B-944C-C5C2-CE52F7FBFA1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946060" y="1884580"/>
            <a:ext cx="4299879" cy="3695447"/>
          </a:xfrm>
          <a:prstGeom prst="rect">
            <a:avLst/>
          </a:prstGeom>
        </p:spPr>
      </p:pic>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7" name="Marcador de posición de imagen 16">
            <a:extLst>
              <a:ext uri="{FF2B5EF4-FFF2-40B4-BE49-F238E27FC236}">
                <a16:creationId xmlns:a16="http://schemas.microsoft.com/office/drawing/2014/main" id="{BBB1B408-0924-6E2C-A31A-D35E9F0C51F5}"/>
              </a:ext>
            </a:extLst>
          </p:cNvPr>
          <p:cNvSpPr>
            <a:spLocks noGrp="1"/>
          </p:cNvSpPr>
          <p:nvPr>
            <p:ph type="pic" sz="quarter" idx="15"/>
          </p:nvPr>
        </p:nvSpPr>
        <p:spPr>
          <a:xfrm>
            <a:off x="5146497" y="2798626"/>
            <a:ext cx="1899005" cy="1867356"/>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normAutofit/>
          </a:bodyPr>
          <a:lstStyle>
            <a:lvl1pPr marL="0" indent="0" algn="ctr">
              <a:buNone/>
              <a:defRPr sz="2000">
                <a:solidFill>
                  <a:schemeClr val="tx2"/>
                </a:solidFill>
                <a:latin typeface="Arial" panose="020B0604020202020204" pitchFamily="34" charset="0"/>
                <a:cs typeface="Arial" panose="020B0604020202020204" pitchFamily="34" charset="0"/>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448284" y="2545656"/>
            <a:ext cx="3252287" cy="1298711"/>
          </a:xfrm>
        </p:spPr>
        <p:txBody>
          <a:bodyPr>
            <a:noAutofit/>
          </a:bodyPr>
          <a:lstStyle>
            <a:lvl1pPr marL="0" indent="0" algn="r">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10" name="Marcador de texto 14">
            <a:extLst>
              <a:ext uri="{FF2B5EF4-FFF2-40B4-BE49-F238E27FC236}">
                <a16:creationId xmlns:a16="http://schemas.microsoft.com/office/drawing/2014/main" id="{6EE11E0C-8EC1-62B6-2F4B-C2394E5E874A}"/>
              </a:ext>
            </a:extLst>
          </p:cNvPr>
          <p:cNvSpPr>
            <a:spLocks noGrp="1"/>
          </p:cNvSpPr>
          <p:nvPr>
            <p:ph type="body" sz="quarter" idx="18" hasCustomPrompt="1"/>
          </p:nvPr>
        </p:nvSpPr>
        <p:spPr>
          <a:xfrm>
            <a:off x="448284" y="5075631"/>
            <a:ext cx="3252287" cy="1262443"/>
          </a:xfrm>
        </p:spPr>
        <p:txBody>
          <a:bodyPr>
            <a:noAutofit/>
          </a:bodyPr>
          <a:lstStyle>
            <a:lvl1pPr marL="0" indent="0" algn="r">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28" name="Marcador de texto 14">
            <a:extLst>
              <a:ext uri="{FF2B5EF4-FFF2-40B4-BE49-F238E27FC236}">
                <a16:creationId xmlns:a16="http://schemas.microsoft.com/office/drawing/2014/main" id="{CE0E49FF-E8BA-5F4C-2DED-ADBC325352A2}"/>
              </a:ext>
            </a:extLst>
          </p:cNvPr>
          <p:cNvSpPr>
            <a:spLocks noGrp="1"/>
          </p:cNvSpPr>
          <p:nvPr>
            <p:ph type="body" sz="quarter" idx="19" hasCustomPrompt="1"/>
          </p:nvPr>
        </p:nvSpPr>
        <p:spPr>
          <a:xfrm>
            <a:off x="8487785" y="2555208"/>
            <a:ext cx="3252287" cy="1278937"/>
          </a:xfrm>
        </p:spPr>
        <p:txBody>
          <a:bodyPr>
            <a:noAutofit/>
          </a:bodyPr>
          <a:lstStyle>
            <a:lvl1pPr marL="0" indent="0" algn="l">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30" name="Marcador de texto 14">
            <a:extLst>
              <a:ext uri="{FF2B5EF4-FFF2-40B4-BE49-F238E27FC236}">
                <a16:creationId xmlns:a16="http://schemas.microsoft.com/office/drawing/2014/main" id="{EB817358-9FDF-B09E-F938-5230B8C0E979}"/>
              </a:ext>
            </a:extLst>
          </p:cNvPr>
          <p:cNvSpPr>
            <a:spLocks noGrp="1"/>
          </p:cNvSpPr>
          <p:nvPr>
            <p:ph type="body" sz="quarter" idx="21" hasCustomPrompt="1"/>
          </p:nvPr>
        </p:nvSpPr>
        <p:spPr>
          <a:xfrm>
            <a:off x="8487785" y="5075630"/>
            <a:ext cx="3252287" cy="1262444"/>
          </a:xfrm>
        </p:spPr>
        <p:txBody>
          <a:bodyPr>
            <a:noAutofit/>
          </a:bodyPr>
          <a:lstStyle>
            <a:lvl1pPr marL="0" indent="0" algn="l">
              <a:buNone/>
              <a:defRPr sz="12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7" name="Marcador de texto 14">
            <a:extLst>
              <a:ext uri="{FF2B5EF4-FFF2-40B4-BE49-F238E27FC236}">
                <a16:creationId xmlns:a16="http://schemas.microsoft.com/office/drawing/2014/main" id="{D5F3EB52-2B0F-0813-3F3C-64F974AD8908}"/>
              </a:ext>
            </a:extLst>
          </p:cNvPr>
          <p:cNvSpPr>
            <a:spLocks noGrp="1"/>
          </p:cNvSpPr>
          <p:nvPr>
            <p:ph type="body" sz="quarter" idx="22" hasCustomPrompt="1"/>
          </p:nvPr>
        </p:nvSpPr>
        <p:spPr>
          <a:xfrm>
            <a:off x="448284" y="2230510"/>
            <a:ext cx="3252287" cy="307175"/>
          </a:xfrm>
        </p:spPr>
        <p:txBody>
          <a:bodyPr>
            <a:noAutofit/>
          </a:bodyPr>
          <a:lstStyle>
            <a:lvl1pPr marL="0" indent="0" algn="r">
              <a:buNone/>
              <a:defRPr sz="135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8" name="Marcador de texto 14">
            <a:extLst>
              <a:ext uri="{FF2B5EF4-FFF2-40B4-BE49-F238E27FC236}">
                <a16:creationId xmlns:a16="http://schemas.microsoft.com/office/drawing/2014/main" id="{65B0FBE9-1EC5-BC04-FE60-75A3DA60AF6E}"/>
              </a:ext>
            </a:extLst>
          </p:cNvPr>
          <p:cNvSpPr>
            <a:spLocks noGrp="1"/>
          </p:cNvSpPr>
          <p:nvPr>
            <p:ph type="body" sz="quarter" idx="23" hasCustomPrompt="1"/>
          </p:nvPr>
        </p:nvSpPr>
        <p:spPr>
          <a:xfrm>
            <a:off x="448284" y="4746242"/>
            <a:ext cx="3252287" cy="307175"/>
          </a:xfrm>
        </p:spPr>
        <p:txBody>
          <a:bodyPr>
            <a:noAutofit/>
          </a:bodyPr>
          <a:lstStyle>
            <a:lvl1pPr marL="0" indent="0" algn="r">
              <a:buNone/>
              <a:defRPr sz="135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15" name="Marcador de texto 14">
            <a:extLst>
              <a:ext uri="{FF2B5EF4-FFF2-40B4-BE49-F238E27FC236}">
                <a16:creationId xmlns:a16="http://schemas.microsoft.com/office/drawing/2014/main" id="{A6D2B081-8EC8-5B81-B1CA-BF4607067B7B}"/>
              </a:ext>
            </a:extLst>
          </p:cNvPr>
          <p:cNvSpPr>
            <a:spLocks noGrp="1"/>
          </p:cNvSpPr>
          <p:nvPr>
            <p:ph type="body" sz="quarter" idx="24" hasCustomPrompt="1"/>
          </p:nvPr>
        </p:nvSpPr>
        <p:spPr>
          <a:xfrm>
            <a:off x="8491429" y="2225399"/>
            <a:ext cx="3252287" cy="307175"/>
          </a:xfrm>
        </p:spPr>
        <p:txBody>
          <a:bodyPr>
            <a:noAutofit/>
          </a:bodyPr>
          <a:lstStyle>
            <a:lvl1pPr marL="0" indent="0" algn="l">
              <a:buNone/>
              <a:defRPr sz="135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16" name="Marcador de texto 14">
            <a:extLst>
              <a:ext uri="{FF2B5EF4-FFF2-40B4-BE49-F238E27FC236}">
                <a16:creationId xmlns:a16="http://schemas.microsoft.com/office/drawing/2014/main" id="{E14D4384-0546-5B84-34F4-B5C9A91E0DA9}"/>
              </a:ext>
            </a:extLst>
          </p:cNvPr>
          <p:cNvSpPr>
            <a:spLocks noGrp="1"/>
          </p:cNvSpPr>
          <p:nvPr>
            <p:ph type="body" sz="quarter" idx="25" hasCustomPrompt="1"/>
          </p:nvPr>
        </p:nvSpPr>
        <p:spPr>
          <a:xfrm>
            <a:off x="8491429" y="4746632"/>
            <a:ext cx="3252287" cy="307175"/>
          </a:xfrm>
        </p:spPr>
        <p:txBody>
          <a:bodyPr>
            <a:noAutofit/>
          </a:bodyPr>
          <a:lstStyle>
            <a:lvl1pPr marL="0" indent="0" algn="l">
              <a:buNone/>
              <a:defRPr sz="135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4" name="Marcador de posición de imagen 38">
            <a:extLst>
              <a:ext uri="{FF2B5EF4-FFF2-40B4-BE49-F238E27FC236}">
                <a16:creationId xmlns:a16="http://schemas.microsoft.com/office/drawing/2014/main" id="{DF298F94-8354-BE63-4B09-8B1F5A20940C}"/>
              </a:ext>
            </a:extLst>
          </p:cNvPr>
          <p:cNvSpPr>
            <a:spLocks noGrp="1"/>
          </p:cNvSpPr>
          <p:nvPr>
            <p:ph type="pic" sz="quarter" idx="30" hasCustomPrompt="1"/>
          </p:nvPr>
        </p:nvSpPr>
        <p:spPr>
          <a:xfrm>
            <a:off x="3213208" y="1604963"/>
            <a:ext cx="487363" cy="487362"/>
          </a:xfrm>
        </p:spPr>
        <p:txBody>
          <a:bodyPr anchor="ctr">
            <a:normAutofit/>
          </a:bodyPr>
          <a:lstStyle>
            <a:lvl1pPr marL="0" indent="0" algn="ctr">
              <a:buNone/>
              <a:defRPr sz="500">
                <a:latin typeface="Arial" panose="020B0604020202020204" pitchFamily="34" charset="0"/>
                <a:cs typeface="Arial" panose="020B0604020202020204" pitchFamily="34" charset="0"/>
              </a:defRPr>
            </a:lvl1pPr>
          </a:lstStyle>
          <a:p>
            <a:r>
              <a:rPr lang="es-CO" dirty="0"/>
              <a:t>INSERTE ÍCONO</a:t>
            </a:r>
          </a:p>
        </p:txBody>
      </p:sp>
      <p:sp>
        <p:nvSpPr>
          <p:cNvPr id="5" name="Marcador de posición de imagen 38">
            <a:extLst>
              <a:ext uri="{FF2B5EF4-FFF2-40B4-BE49-F238E27FC236}">
                <a16:creationId xmlns:a16="http://schemas.microsoft.com/office/drawing/2014/main" id="{91E3396F-2717-81AC-FCE3-C2C6CDF96060}"/>
              </a:ext>
            </a:extLst>
          </p:cNvPr>
          <p:cNvSpPr>
            <a:spLocks noGrp="1"/>
          </p:cNvSpPr>
          <p:nvPr>
            <p:ph type="pic" sz="quarter" idx="31" hasCustomPrompt="1"/>
          </p:nvPr>
        </p:nvSpPr>
        <p:spPr>
          <a:xfrm>
            <a:off x="3213208" y="4129728"/>
            <a:ext cx="487363" cy="487362"/>
          </a:xfrm>
        </p:spPr>
        <p:txBody>
          <a:bodyPr anchor="ctr">
            <a:normAutofit/>
          </a:bodyPr>
          <a:lstStyle>
            <a:lvl1pPr marL="0" indent="0" algn="ctr">
              <a:buNone/>
              <a:defRPr sz="500">
                <a:latin typeface="Arial" panose="020B0604020202020204" pitchFamily="34" charset="0"/>
                <a:cs typeface="Arial" panose="020B0604020202020204" pitchFamily="34" charset="0"/>
              </a:defRPr>
            </a:lvl1pPr>
          </a:lstStyle>
          <a:p>
            <a:r>
              <a:rPr lang="es-CO" dirty="0"/>
              <a:t>INSERTE ÍCONO</a:t>
            </a:r>
          </a:p>
        </p:txBody>
      </p:sp>
      <p:sp>
        <p:nvSpPr>
          <p:cNvPr id="9" name="Marcador de posición de imagen 38">
            <a:extLst>
              <a:ext uri="{FF2B5EF4-FFF2-40B4-BE49-F238E27FC236}">
                <a16:creationId xmlns:a16="http://schemas.microsoft.com/office/drawing/2014/main" id="{B8B37DE7-8821-BC75-5498-835A4A8AEBDB}"/>
              </a:ext>
            </a:extLst>
          </p:cNvPr>
          <p:cNvSpPr>
            <a:spLocks noGrp="1"/>
          </p:cNvSpPr>
          <p:nvPr>
            <p:ph type="pic" sz="quarter" idx="32" hasCustomPrompt="1"/>
          </p:nvPr>
        </p:nvSpPr>
        <p:spPr>
          <a:xfrm>
            <a:off x="8705412" y="4129728"/>
            <a:ext cx="487363" cy="487362"/>
          </a:xfrm>
        </p:spPr>
        <p:txBody>
          <a:bodyPr anchor="ctr">
            <a:normAutofit/>
          </a:bodyPr>
          <a:lstStyle>
            <a:lvl1pPr marL="0" indent="0" algn="ctr">
              <a:buNone/>
              <a:defRPr sz="500">
                <a:latin typeface="Arial" panose="020B0604020202020204" pitchFamily="34" charset="0"/>
                <a:cs typeface="Arial" panose="020B0604020202020204" pitchFamily="34" charset="0"/>
              </a:defRPr>
            </a:lvl1pPr>
          </a:lstStyle>
          <a:p>
            <a:r>
              <a:rPr lang="es-CO" dirty="0"/>
              <a:t>INSERTE ÍCONO</a:t>
            </a:r>
          </a:p>
        </p:txBody>
      </p:sp>
      <p:sp>
        <p:nvSpPr>
          <p:cNvPr id="11" name="Marcador de posición de imagen 38">
            <a:extLst>
              <a:ext uri="{FF2B5EF4-FFF2-40B4-BE49-F238E27FC236}">
                <a16:creationId xmlns:a16="http://schemas.microsoft.com/office/drawing/2014/main" id="{00F90F41-421A-085C-85DF-8638161B6B4D}"/>
              </a:ext>
            </a:extLst>
          </p:cNvPr>
          <p:cNvSpPr>
            <a:spLocks noGrp="1"/>
          </p:cNvSpPr>
          <p:nvPr>
            <p:ph type="pic" sz="quarter" idx="33" hasCustomPrompt="1"/>
          </p:nvPr>
        </p:nvSpPr>
        <p:spPr>
          <a:xfrm>
            <a:off x="8705412" y="1618026"/>
            <a:ext cx="487363" cy="487362"/>
          </a:xfrm>
        </p:spPr>
        <p:txBody>
          <a:bodyPr anchor="ctr">
            <a:normAutofit/>
          </a:bodyPr>
          <a:lstStyle>
            <a:lvl1pPr marL="0" indent="0" algn="ctr">
              <a:buNone/>
              <a:defRPr sz="500">
                <a:latin typeface="Arial" panose="020B0604020202020204" pitchFamily="34" charset="0"/>
                <a:cs typeface="Arial" panose="020B0604020202020204" pitchFamily="34" charset="0"/>
              </a:defRPr>
            </a:lvl1pPr>
          </a:lstStyle>
          <a:p>
            <a:r>
              <a:rPr lang="es-CO" dirty="0"/>
              <a:t>INSERTE ÍCONO</a:t>
            </a:r>
          </a:p>
        </p:txBody>
      </p:sp>
      <p:sp>
        <p:nvSpPr>
          <p:cNvPr id="3" name="Título 1">
            <a:extLst>
              <a:ext uri="{FF2B5EF4-FFF2-40B4-BE49-F238E27FC236}">
                <a16:creationId xmlns:a16="http://schemas.microsoft.com/office/drawing/2014/main" id="{826EAC99-3C63-308E-688E-80372A29C8EC}"/>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328739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ILLA 1-">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7409D36-D37C-A311-374A-27B0E32E6A7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Marcador de texto 2">
            <a:extLst>
              <a:ext uri="{FF2B5EF4-FFF2-40B4-BE49-F238E27FC236}">
                <a16:creationId xmlns:a16="http://schemas.microsoft.com/office/drawing/2014/main" id="{9F4BEA5B-9556-CCD1-80A7-37ADD2AC1312}"/>
              </a:ext>
            </a:extLst>
          </p:cNvPr>
          <p:cNvSpPr>
            <a:spLocks noGrp="1"/>
          </p:cNvSpPr>
          <p:nvPr>
            <p:ph type="body" sz="quarter" idx="10" hasCustomPrompt="1"/>
          </p:nvPr>
        </p:nvSpPr>
        <p:spPr>
          <a:xfrm>
            <a:off x="6096000" y="2235200"/>
            <a:ext cx="4846320" cy="1513839"/>
          </a:xfrm>
        </p:spPr>
        <p:txBody>
          <a:bodyPr>
            <a:noAutofit/>
          </a:bodyPr>
          <a:lstStyle>
            <a:lvl1pPr marL="0" indent="0">
              <a:buNone/>
              <a:defRPr sz="3600" b="1">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Haga clic, título o frase introductoria, máximo 3 líneas.</a:t>
            </a:r>
            <a:endParaRPr lang="es-CO" dirty="0"/>
          </a:p>
        </p:txBody>
      </p:sp>
      <p:sp>
        <p:nvSpPr>
          <p:cNvPr id="4" name="Marcador de texto 2">
            <a:extLst>
              <a:ext uri="{FF2B5EF4-FFF2-40B4-BE49-F238E27FC236}">
                <a16:creationId xmlns:a16="http://schemas.microsoft.com/office/drawing/2014/main" id="{6A56E79C-F36E-3E91-3EED-282AE825C36C}"/>
              </a:ext>
            </a:extLst>
          </p:cNvPr>
          <p:cNvSpPr>
            <a:spLocks noGrp="1"/>
          </p:cNvSpPr>
          <p:nvPr>
            <p:ph type="body" sz="quarter" idx="11" hasCustomPrompt="1"/>
          </p:nvPr>
        </p:nvSpPr>
        <p:spPr>
          <a:xfrm>
            <a:off x="6096000" y="4023361"/>
            <a:ext cx="4846320" cy="772159"/>
          </a:xfrm>
        </p:spPr>
        <p:txBody>
          <a:bodyPr>
            <a:normAutofit/>
          </a:bodyPr>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Texto complementario</a:t>
            </a:r>
          </a:p>
        </p:txBody>
      </p:sp>
      <p:pic>
        <p:nvPicPr>
          <p:cNvPr id="5" name="Imagen 4" descr="Logotipo, nombre de la empresa&#10;&#10;El contenido generado por IA puede ser incorrecto.">
            <a:extLst>
              <a:ext uri="{FF2B5EF4-FFF2-40B4-BE49-F238E27FC236}">
                <a16:creationId xmlns:a16="http://schemas.microsoft.com/office/drawing/2014/main" id="{829A9F56-9669-7059-9338-84600A5232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72624" y="2226662"/>
            <a:ext cx="1201526" cy="2403052"/>
          </a:xfrm>
          <a:prstGeom prst="rect">
            <a:avLst/>
          </a:prstGeom>
        </p:spPr>
      </p:pic>
    </p:spTree>
    <p:extLst>
      <p:ext uri="{BB962C8B-B14F-4D97-AF65-F5344CB8AC3E}">
        <p14:creationId xmlns:p14="http://schemas.microsoft.com/office/powerpoint/2010/main" val="3633283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4 elementos_Título, image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58A91CBE-F316-471F-2E62-E9FB01905332}"/>
              </a:ext>
              <a:ext uri="{C183D7F6-B498-43B3-948B-1728B52AA6E4}">
                <adec:decorative xmlns:adec="http://schemas.microsoft.com/office/drawing/2017/decorative" val="1"/>
              </a:ext>
            </a:extLst>
          </p:cNvPr>
          <p:cNvSpPr/>
          <p:nvPr userDrawn="1"/>
        </p:nvSpPr>
        <p:spPr>
          <a:xfrm>
            <a:off x="4380614" y="5119040"/>
            <a:ext cx="7390840" cy="1003254"/>
          </a:xfrm>
          <a:prstGeom prst="roundRect">
            <a:avLst/>
          </a:prstGeom>
          <a:solidFill>
            <a:schemeClr val="bg1"/>
          </a:solidFill>
          <a:ln>
            <a:noFill/>
          </a:ln>
          <a:effectLst>
            <a:outerShdw blurRad="97495" dist="68574" dir="9660000" algn="ctr" rotWithShape="0">
              <a:schemeClr val="accent2">
                <a:alpha val="3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redondeado 10">
            <a:extLst>
              <a:ext uri="{FF2B5EF4-FFF2-40B4-BE49-F238E27FC236}">
                <a16:creationId xmlns:a16="http://schemas.microsoft.com/office/drawing/2014/main" id="{55AA319E-3E9F-172E-E192-2F7587BE2940}"/>
              </a:ext>
              <a:ext uri="{C183D7F6-B498-43B3-948B-1728B52AA6E4}">
                <adec:decorative xmlns:adec="http://schemas.microsoft.com/office/drawing/2017/decorative" val="1"/>
              </a:ext>
            </a:extLst>
          </p:cNvPr>
          <p:cNvSpPr/>
          <p:nvPr userDrawn="1"/>
        </p:nvSpPr>
        <p:spPr>
          <a:xfrm>
            <a:off x="4380614" y="3861258"/>
            <a:ext cx="7390840" cy="1003254"/>
          </a:xfrm>
          <a:prstGeom prst="roundRect">
            <a:avLst/>
          </a:prstGeom>
          <a:solidFill>
            <a:schemeClr val="bg1"/>
          </a:solidFill>
          <a:ln>
            <a:noFill/>
          </a:ln>
          <a:effectLst>
            <a:outerShdw blurRad="97495" dist="68574" dir="9660000" algn="ctr" rotWithShape="0">
              <a:schemeClr val="accent2">
                <a:alpha val="3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redondeado 12">
            <a:extLst>
              <a:ext uri="{FF2B5EF4-FFF2-40B4-BE49-F238E27FC236}">
                <a16:creationId xmlns:a16="http://schemas.microsoft.com/office/drawing/2014/main" id="{44725F1C-333A-08F2-3F22-824B51096E38}"/>
              </a:ext>
              <a:ext uri="{C183D7F6-B498-43B3-948B-1728B52AA6E4}">
                <adec:decorative xmlns:adec="http://schemas.microsoft.com/office/drawing/2017/decorative" val="1"/>
              </a:ext>
            </a:extLst>
          </p:cNvPr>
          <p:cNvSpPr/>
          <p:nvPr userDrawn="1"/>
        </p:nvSpPr>
        <p:spPr>
          <a:xfrm>
            <a:off x="4380614" y="2603476"/>
            <a:ext cx="7390840" cy="1003254"/>
          </a:xfrm>
          <a:prstGeom prst="roundRect">
            <a:avLst/>
          </a:prstGeom>
          <a:solidFill>
            <a:schemeClr val="bg1"/>
          </a:solidFill>
          <a:ln>
            <a:noFill/>
          </a:ln>
          <a:effectLst>
            <a:outerShdw blurRad="97495" dist="68574" dir="9660000" algn="ctr" rotWithShape="0">
              <a:schemeClr val="accent2">
                <a:alpha val="3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redondeado 16">
            <a:extLst>
              <a:ext uri="{FF2B5EF4-FFF2-40B4-BE49-F238E27FC236}">
                <a16:creationId xmlns:a16="http://schemas.microsoft.com/office/drawing/2014/main" id="{152CABE3-C866-14E8-E439-9EB46D809910}"/>
              </a:ext>
              <a:ext uri="{C183D7F6-B498-43B3-948B-1728B52AA6E4}">
                <adec:decorative xmlns:adec="http://schemas.microsoft.com/office/drawing/2017/decorative" val="1"/>
              </a:ext>
            </a:extLst>
          </p:cNvPr>
          <p:cNvSpPr/>
          <p:nvPr userDrawn="1"/>
        </p:nvSpPr>
        <p:spPr>
          <a:xfrm>
            <a:off x="4380614" y="1346849"/>
            <a:ext cx="7390840" cy="1003254"/>
          </a:xfrm>
          <a:prstGeom prst="roundRect">
            <a:avLst/>
          </a:prstGeom>
          <a:solidFill>
            <a:schemeClr val="bg1"/>
          </a:solidFill>
          <a:ln>
            <a:noFill/>
          </a:ln>
          <a:effectLst>
            <a:outerShdw blurRad="97495" dist="68574" dir="9660000" algn="ctr" rotWithShape="0">
              <a:schemeClr val="accent2">
                <a:alpha val="3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4D00E59F-EEB8-5907-C994-CD21BF5E4289}"/>
              </a:ext>
            </a:extLst>
          </p:cNvPr>
          <p:cNvSpPr>
            <a:spLocks noGrp="1"/>
          </p:cNvSpPr>
          <p:nvPr>
            <p:ph type="title" hasCustomPrompt="1"/>
          </p:nvPr>
        </p:nvSpPr>
        <p:spPr>
          <a:xfrm>
            <a:off x="376342" y="272695"/>
            <a:ext cx="4681433" cy="89671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5498081" y="1753404"/>
            <a:ext cx="6043279" cy="453883"/>
          </a:xfrm>
        </p:spPr>
        <p:txBody>
          <a:bodyPr anchor="ct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18" name="Marcador de posición de imagen 17">
            <a:extLst>
              <a:ext uri="{FF2B5EF4-FFF2-40B4-BE49-F238E27FC236}">
                <a16:creationId xmlns:a16="http://schemas.microsoft.com/office/drawing/2014/main" id="{3814D7B3-3B8E-0CF7-D974-16B4DCB891B0}"/>
              </a:ext>
            </a:extLst>
          </p:cNvPr>
          <p:cNvSpPr>
            <a:spLocks noGrp="1"/>
          </p:cNvSpPr>
          <p:nvPr>
            <p:ph type="pic" sz="quarter" idx="28"/>
          </p:nvPr>
        </p:nvSpPr>
        <p:spPr>
          <a:xfrm>
            <a:off x="650638" y="1946526"/>
            <a:ext cx="3188495" cy="3190056"/>
          </a:xfrm>
          <a:prstGeom prst="ellipse">
            <a:avLst/>
          </a:prstGeom>
        </p:spPr>
        <p:txBody>
          <a:bodyPr anchor="ctr"/>
          <a:lstStyle>
            <a:lvl1pPr algn="ctr">
              <a:defRPr>
                <a:solidFill>
                  <a:schemeClr val="tx2"/>
                </a:solidFill>
                <a:latin typeface="Arial" panose="020B0604020202020204" pitchFamily="34" charset="0"/>
                <a:cs typeface="Arial" panose="020B0604020202020204" pitchFamily="34" charset="0"/>
              </a:defRPr>
            </a:lvl1pPr>
          </a:lstStyle>
          <a:p>
            <a:endParaRPr lang="es-CO" dirty="0"/>
          </a:p>
        </p:txBody>
      </p:sp>
      <p:sp>
        <p:nvSpPr>
          <p:cNvPr id="32" name="Marcador de texto 14">
            <a:extLst>
              <a:ext uri="{FF2B5EF4-FFF2-40B4-BE49-F238E27FC236}">
                <a16:creationId xmlns:a16="http://schemas.microsoft.com/office/drawing/2014/main" id="{B91A4735-9DD1-F855-E87D-9A9C753DF42A}"/>
              </a:ext>
            </a:extLst>
          </p:cNvPr>
          <p:cNvSpPr>
            <a:spLocks noGrp="1"/>
          </p:cNvSpPr>
          <p:nvPr>
            <p:ph type="body" sz="quarter" idx="29" hasCustomPrompt="1"/>
          </p:nvPr>
        </p:nvSpPr>
        <p:spPr>
          <a:xfrm>
            <a:off x="5493312" y="1490372"/>
            <a:ext cx="4623963" cy="204113"/>
          </a:xfrm>
        </p:spPr>
        <p:txBody>
          <a:bodyPr anchor="ctr">
            <a:noAutofit/>
          </a:bodyPr>
          <a:lstStyle>
            <a:lvl1pPr marL="0" indent="0" algn="l">
              <a:buNone/>
              <a:defRPr sz="12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Subtitulo corto</a:t>
            </a:r>
          </a:p>
        </p:txBody>
      </p:sp>
      <p:sp>
        <p:nvSpPr>
          <p:cNvPr id="38" name="Marcador de texto 14">
            <a:extLst>
              <a:ext uri="{FF2B5EF4-FFF2-40B4-BE49-F238E27FC236}">
                <a16:creationId xmlns:a16="http://schemas.microsoft.com/office/drawing/2014/main" id="{38986978-8DFC-636B-05DB-9F3FDAEAB84C}"/>
              </a:ext>
            </a:extLst>
          </p:cNvPr>
          <p:cNvSpPr>
            <a:spLocks noGrp="1"/>
          </p:cNvSpPr>
          <p:nvPr>
            <p:ph type="body" sz="quarter" idx="33" hasCustomPrompt="1"/>
          </p:nvPr>
        </p:nvSpPr>
        <p:spPr>
          <a:xfrm>
            <a:off x="4589129" y="1621002"/>
            <a:ext cx="773411" cy="453883"/>
          </a:xfrm>
        </p:spPr>
        <p:txBody>
          <a:bodyPr anchor="ctr">
            <a:noAutofit/>
          </a:bodyPr>
          <a:lstStyle>
            <a:lvl1pPr marL="0" indent="0" algn="ctr">
              <a:buNone/>
              <a:defRPr sz="20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75%</a:t>
            </a:r>
          </a:p>
        </p:txBody>
      </p:sp>
      <p:sp>
        <p:nvSpPr>
          <p:cNvPr id="39" name="Marcador de texto 14">
            <a:extLst>
              <a:ext uri="{FF2B5EF4-FFF2-40B4-BE49-F238E27FC236}">
                <a16:creationId xmlns:a16="http://schemas.microsoft.com/office/drawing/2014/main" id="{29167950-3CBD-F344-E577-3811226F2883}"/>
              </a:ext>
            </a:extLst>
          </p:cNvPr>
          <p:cNvSpPr>
            <a:spLocks noGrp="1"/>
          </p:cNvSpPr>
          <p:nvPr>
            <p:ph type="body" sz="quarter" idx="34" hasCustomPrompt="1"/>
          </p:nvPr>
        </p:nvSpPr>
        <p:spPr>
          <a:xfrm>
            <a:off x="4589129" y="2886276"/>
            <a:ext cx="773411" cy="453883"/>
          </a:xfrm>
        </p:spPr>
        <p:txBody>
          <a:bodyPr anchor="ctr">
            <a:noAutofit/>
          </a:bodyPr>
          <a:lstStyle>
            <a:lvl1pPr marL="0" indent="0" algn="ctr">
              <a:buNone/>
              <a:defRPr sz="20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75%</a:t>
            </a:r>
          </a:p>
        </p:txBody>
      </p:sp>
      <p:sp>
        <p:nvSpPr>
          <p:cNvPr id="40" name="Marcador de texto 14">
            <a:extLst>
              <a:ext uri="{FF2B5EF4-FFF2-40B4-BE49-F238E27FC236}">
                <a16:creationId xmlns:a16="http://schemas.microsoft.com/office/drawing/2014/main" id="{6578E3EB-A1A3-409F-B96E-2FDBC601CB54}"/>
              </a:ext>
            </a:extLst>
          </p:cNvPr>
          <p:cNvSpPr>
            <a:spLocks noGrp="1"/>
          </p:cNvSpPr>
          <p:nvPr>
            <p:ph type="body" sz="quarter" idx="35" hasCustomPrompt="1"/>
          </p:nvPr>
        </p:nvSpPr>
        <p:spPr>
          <a:xfrm>
            <a:off x="4589129" y="4140917"/>
            <a:ext cx="773411" cy="453883"/>
          </a:xfrm>
        </p:spPr>
        <p:txBody>
          <a:bodyPr anchor="ctr">
            <a:noAutofit/>
          </a:bodyPr>
          <a:lstStyle>
            <a:lvl1pPr marL="0" indent="0" algn="ctr">
              <a:buNone/>
              <a:defRPr sz="20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75%</a:t>
            </a:r>
          </a:p>
        </p:txBody>
      </p:sp>
      <p:sp>
        <p:nvSpPr>
          <p:cNvPr id="41" name="Marcador de texto 14">
            <a:extLst>
              <a:ext uri="{FF2B5EF4-FFF2-40B4-BE49-F238E27FC236}">
                <a16:creationId xmlns:a16="http://schemas.microsoft.com/office/drawing/2014/main" id="{A6DD4703-B2F6-5E38-92E9-2D280510A6F6}"/>
              </a:ext>
            </a:extLst>
          </p:cNvPr>
          <p:cNvSpPr>
            <a:spLocks noGrp="1"/>
          </p:cNvSpPr>
          <p:nvPr>
            <p:ph type="body" sz="quarter" idx="36" hasCustomPrompt="1"/>
          </p:nvPr>
        </p:nvSpPr>
        <p:spPr>
          <a:xfrm>
            <a:off x="4589129" y="5395559"/>
            <a:ext cx="773411" cy="453883"/>
          </a:xfrm>
        </p:spPr>
        <p:txBody>
          <a:bodyPr anchor="ctr">
            <a:noAutofit/>
          </a:bodyPr>
          <a:lstStyle>
            <a:lvl1pPr marL="0" indent="0" algn="ctr">
              <a:buNone/>
              <a:defRPr sz="20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75%</a:t>
            </a:r>
          </a:p>
        </p:txBody>
      </p:sp>
      <p:sp>
        <p:nvSpPr>
          <p:cNvPr id="4" name="Marcador de texto 14">
            <a:extLst>
              <a:ext uri="{FF2B5EF4-FFF2-40B4-BE49-F238E27FC236}">
                <a16:creationId xmlns:a16="http://schemas.microsoft.com/office/drawing/2014/main" id="{0D177AC2-79F3-53F2-2903-778062F1CC7B}"/>
              </a:ext>
            </a:extLst>
          </p:cNvPr>
          <p:cNvSpPr>
            <a:spLocks noGrp="1"/>
          </p:cNvSpPr>
          <p:nvPr>
            <p:ph type="body" sz="quarter" idx="37" hasCustomPrompt="1"/>
          </p:nvPr>
        </p:nvSpPr>
        <p:spPr>
          <a:xfrm>
            <a:off x="5498081" y="3008047"/>
            <a:ext cx="6043279" cy="453883"/>
          </a:xfrm>
        </p:spPr>
        <p:txBody>
          <a:bodyPr anchor="ct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5" name="Marcador de texto 14">
            <a:extLst>
              <a:ext uri="{FF2B5EF4-FFF2-40B4-BE49-F238E27FC236}">
                <a16:creationId xmlns:a16="http://schemas.microsoft.com/office/drawing/2014/main" id="{F646653B-70CA-030F-C38F-AFD01B831060}"/>
              </a:ext>
            </a:extLst>
          </p:cNvPr>
          <p:cNvSpPr>
            <a:spLocks noGrp="1"/>
          </p:cNvSpPr>
          <p:nvPr>
            <p:ph type="body" sz="quarter" idx="38" hasCustomPrompt="1"/>
          </p:nvPr>
        </p:nvSpPr>
        <p:spPr>
          <a:xfrm>
            <a:off x="5493312" y="2745015"/>
            <a:ext cx="4623963" cy="204113"/>
          </a:xfrm>
        </p:spPr>
        <p:txBody>
          <a:bodyPr anchor="ctr">
            <a:noAutofit/>
          </a:bodyPr>
          <a:lstStyle>
            <a:lvl1pPr marL="0" indent="0" algn="l">
              <a:buNone/>
              <a:defRPr sz="12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Subtitulo corto</a:t>
            </a:r>
          </a:p>
        </p:txBody>
      </p:sp>
      <p:sp>
        <p:nvSpPr>
          <p:cNvPr id="6" name="Marcador de texto 14">
            <a:extLst>
              <a:ext uri="{FF2B5EF4-FFF2-40B4-BE49-F238E27FC236}">
                <a16:creationId xmlns:a16="http://schemas.microsoft.com/office/drawing/2014/main" id="{2AF8B909-2809-42CA-AE68-213F4A4F0CF6}"/>
              </a:ext>
            </a:extLst>
          </p:cNvPr>
          <p:cNvSpPr>
            <a:spLocks noGrp="1"/>
          </p:cNvSpPr>
          <p:nvPr>
            <p:ph type="body" sz="quarter" idx="39" hasCustomPrompt="1"/>
          </p:nvPr>
        </p:nvSpPr>
        <p:spPr>
          <a:xfrm>
            <a:off x="5498081" y="4269776"/>
            <a:ext cx="6043279" cy="453883"/>
          </a:xfrm>
        </p:spPr>
        <p:txBody>
          <a:bodyPr anchor="ct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7" name="Marcador de texto 14">
            <a:extLst>
              <a:ext uri="{FF2B5EF4-FFF2-40B4-BE49-F238E27FC236}">
                <a16:creationId xmlns:a16="http://schemas.microsoft.com/office/drawing/2014/main" id="{DED71C24-DE19-AF16-2C87-EDEBE05F5C80}"/>
              </a:ext>
            </a:extLst>
          </p:cNvPr>
          <p:cNvSpPr>
            <a:spLocks noGrp="1"/>
          </p:cNvSpPr>
          <p:nvPr>
            <p:ph type="body" sz="quarter" idx="40" hasCustomPrompt="1"/>
          </p:nvPr>
        </p:nvSpPr>
        <p:spPr>
          <a:xfrm>
            <a:off x="5493312" y="4006744"/>
            <a:ext cx="4623963" cy="204113"/>
          </a:xfrm>
        </p:spPr>
        <p:txBody>
          <a:bodyPr anchor="ctr">
            <a:noAutofit/>
          </a:bodyPr>
          <a:lstStyle>
            <a:lvl1pPr marL="0" indent="0" algn="l">
              <a:buNone/>
              <a:defRPr sz="12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Subtitulo corto</a:t>
            </a:r>
          </a:p>
        </p:txBody>
      </p:sp>
      <p:sp>
        <p:nvSpPr>
          <p:cNvPr id="8" name="Marcador de texto 14">
            <a:extLst>
              <a:ext uri="{FF2B5EF4-FFF2-40B4-BE49-F238E27FC236}">
                <a16:creationId xmlns:a16="http://schemas.microsoft.com/office/drawing/2014/main" id="{8F9A80DB-C52A-D11B-7287-C20FE663AB8A}"/>
              </a:ext>
            </a:extLst>
          </p:cNvPr>
          <p:cNvSpPr>
            <a:spLocks noGrp="1"/>
          </p:cNvSpPr>
          <p:nvPr>
            <p:ph type="body" sz="quarter" idx="41" hasCustomPrompt="1"/>
          </p:nvPr>
        </p:nvSpPr>
        <p:spPr>
          <a:xfrm>
            <a:off x="5498081" y="5513218"/>
            <a:ext cx="6043279" cy="453883"/>
          </a:xfrm>
        </p:spPr>
        <p:txBody>
          <a:bodyPr anchor="ct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9" name="Marcador de texto 14">
            <a:extLst>
              <a:ext uri="{FF2B5EF4-FFF2-40B4-BE49-F238E27FC236}">
                <a16:creationId xmlns:a16="http://schemas.microsoft.com/office/drawing/2014/main" id="{82E090C6-0061-62A8-B368-54414B824101}"/>
              </a:ext>
            </a:extLst>
          </p:cNvPr>
          <p:cNvSpPr>
            <a:spLocks noGrp="1"/>
          </p:cNvSpPr>
          <p:nvPr>
            <p:ph type="body" sz="quarter" idx="42" hasCustomPrompt="1"/>
          </p:nvPr>
        </p:nvSpPr>
        <p:spPr>
          <a:xfrm>
            <a:off x="5493312" y="5250186"/>
            <a:ext cx="4623963" cy="204113"/>
          </a:xfrm>
        </p:spPr>
        <p:txBody>
          <a:bodyPr anchor="ctr">
            <a:noAutofit/>
          </a:bodyPr>
          <a:lstStyle>
            <a:lvl1pPr marL="0" indent="0" algn="l">
              <a:buNone/>
              <a:defRPr sz="12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Subtitulo corto</a:t>
            </a:r>
          </a:p>
        </p:txBody>
      </p:sp>
    </p:spTree>
    <p:extLst>
      <p:ext uri="{BB962C8B-B14F-4D97-AF65-F5344CB8AC3E}">
        <p14:creationId xmlns:p14="http://schemas.microsoft.com/office/powerpoint/2010/main" val="985161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ítulo, imagen_">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0E59F-EEB8-5907-C994-CD21BF5E4289}"/>
              </a:ext>
            </a:extLst>
          </p:cNvPr>
          <p:cNvSpPr>
            <a:spLocks noGrp="1"/>
          </p:cNvSpPr>
          <p:nvPr>
            <p:ph type="title" hasCustomPrompt="1"/>
          </p:nvPr>
        </p:nvSpPr>
        <p:spPr>
          <a:xfrm>
            <a:off x="376342" y="272695"/>
            <a:ext cx="4681433" cy="89671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8" name="Marcador de posición de imagen 17">
            <a:extLst>
              <a:ext uri="{FF2B5EF4-FFF2-40B4-BE49-F238E27FC236}">
                <a16:creationId xmlns:a16="http://schemas.microsoft.com/office/drawing/2014/main" id="{3814D7B3-3B8E-0CF7-D974-16B4DCB891B0}"/>
              </a:ext>
            </a:extLst>
          </p:cNvPr>
          <p:cNvSpPr>
            <a:spLocks noGrp="1"/>
          </p:cNvSpPr>
          <p:nvPr>
            <p:ph type="pic" sz="quarter" idx="28"/>
          </p:nvPr>
        </p:nvSpPr>
        <p:spPr>
          <a:xfrm>
            <a:off x="650638" y="1908585"/>
            <a:ext cx="3226417" cy="3227997"/>
          </a:xfrm>
          <a:prstGeom prst="ellipse">
            <a:avLst/>
          </a:prstGeom>
        </p:spPr>
        <p:txBody>
          <a:bodyPr anchor="ctr">
            <a:normAutofit/>
          </a:bodyPr>
          <a:lstStyle>
            <a:lvl1pPr algn="ctr">
              <a:defRPr sz="1100">
                <a:solidFill>
                  <a:schemeClr val="bg2"/>
                </a:solidFill>
                <a:latin typeface="Arial" panose="020B0604020202020204" pitchFamily="34" charset="0"/>
                <a:cs typeface="Arial" panose="020B0604020202020204" pitchFamily="34" charset="0"/>
              </a:defRPr>
            </a:lvl1pPr>
          </a:lstStyle>
          <a:p>
            <a:endParaRPr lang="es-CO" dirty="0"/>
          </a:p>
        </p:txBody>
      </p:sp>
    </p:spTree>
    <p:extLst>
      <p:ext uri="{BB962C8B-B14F-4D97-AF65-F5344CB8AC3E}">
        <p14:creationId xmlns:p14="http://schemas.microsoft.com/office/powerpoint/2010/main" val="373636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ítulo y 6 elemen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98512" y="2508418"/>
            <a:ext cx="3277283" cy="1307772"/>
          </a:xfrm>
        </p:spPr>
        <p:txBody>
          <a:bodyP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10" name="Marcador de texto 14">
            <a:extLst>
              <a:ext uri="{FF2B5EF4-FFF2-40B4-BE49-F238E27FC236}">
                <a16:creationId xmlns:a16="http://schemas.microsoft.com/office/drawing/2014/main" id="{6EE11E0C-8EC1-62B6-2F4B-C2394E5E874A}"/>
              </a:ext>
            </a:extLst>
          </p:cNvPr>
          <p:cNvSpPr>
            <a:spLocks noGrp="1"/>
          </p:cNvSpPr>
          <p:nvPr>
            <p:ph type="body" sz="quarter" idx="18" hasCustomPrompt="1"/>
          </p:nvPr>
        </p:nvSpPr>
        <p:spPr>
          <a:xfrm>
            <a:off x="398511" y="5134829"/>
            <a:ext cx="3277283" cy="1307772"/>
          </a:xfrm>
        </p:spPr>
        <p:txBody>
          <a:bodyP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7" name="Marcador de texto 14">
            <a:extLst>
              <a:ext uri="{FF2B5EF4-FFF2-40B4-BE49-F238E27FC236}">
                <a16:creationId xmlns:a16="http://schemas.microsoft.com/office/drawing/2014/main" id="{D5F3EB52-2B0F-0813-3F3C-64F974AD8908}"/>
              </a:ext>
            </a:extLst>
          </p:cNvPr>
          <p:cNvSpPr>
            <a:spLocks noGrp="1"/>
          </p:cNvSpPr>
          <p:nvPr>
            <p:ph type="body" sz="quarter" idx="22" hasCustomPrompt="1"/>
          </p:nvPr>
        </p:nvSpPr>
        <p:spPr>
          <a:xfrm>
            <a:off x="408672" y="2193271"/>
            <a:ext cx="3267122" cy="307175"/>
          </a:xfrm>
        </p:spPr>
        <p:txBody>
          <a:bodyPr>
            <a:noAutofit/>
          </a:bodyPr>
          <a:lstStyle>
            <a:lvl1pPr marL="0" indent="0" algn="l">
              <a:buNone/>
              <a:defRPr sz="12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8" name="Marcador de texto 14">
            <a:extLst>
              <a:ext uri="{FF2B5EF4-FFF2-40B4-BE49-F238E27FC236}">
                <a16:creationId xmlns:a16="http://schemas.microsoft.com/office/drawing/2014/main" id="{65B0FBE9-1EC5-BC04-FE60-75A3DA60AF6E}"/>
              </a:ext>
            </a:extLst>
          </p:cNvPr>
          <p:cNvSpPr>
            <a:spLocks noGrp="1"/>
          </p:cNvSpPr>
          <p:nvPr>
            <p:ph type="body" sz="quarter" idx="23" hasCustomPrompt="1"/>
          </p:nvPr>
        </p:nvSpPr>
        <p:spPr>
          <a:xfrm>
            <a:off x="408672" y="4805440"/>
            <a:ext cx="3267122" cy="307175"/>
          </a:xfrm>
        </p:spPr>
        <p:txBody>
          <a:bodyPr>
            <a:noAutofit/>
          </a:bodyPr>
          <a:lstStyle>
            <a:lvl1pPr marL="0" indent="0" algn="l">
              <a:buNone/>
              <a:defRPr sz="12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4" name="Marcador de texto 14">
            <a:extLst>
              <a:ext uri="{FF2B5EF4-FFF2-40B4-BE49-F238E27FC236}">
                <a16:creationId xmlns:a16="http://schemas.microsoft.com/office/drawing/2014/main" id="{7B5398A4-A0E8-B4A9-B2D4-D8B404CFABF9}"/>
              </a:ext>
            </a:extLst>
          </p:cNvPr>
          <p:cNvSpPr>
            <a:spLocks noGrp="1"/>
          </p:cNvSpPr>
          <p:nvPr>
            <p:ph type="body" sz="quarter" idx="27" hasCustomPrompt="1"/>
          </p:nvPr>
        </p:nvSpPr>
        <p:spPr>
          <a:xfrm>
            <a:off x="408671" y="1468583"/>
            <a:ext cx="1067613" cy="673895"/>
          </a:xfrm>
        </p:spPr>
        <p:txBody>
          <a:bodyPr>
            <a:noAutofit/>
          </a:bodyPr>
          <a:lstStyle>
            <a:lvl1pPr marL="0" indent="0" algn="l">
              <a:buNone/>
              <a:defRPr sz="40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1.</a:t>
            </a:r>
          </a:p>
        </p:txBody>
      </p:sp>
      <p:sp>
        <p:nvSpPr>
          <p:cNvPr id="5" name="Marcador de texto 14">
            <a:extLst>
              <a:ext uri="{FF2B5EF4-FFF2-40B4-BE49-F238E27FC236}">
                <a16:creationId xmlns:a16="http://schemas.microsoft.com/office/drawing/2014/main" id="{7C727CEB-59E3-8913-3C0C-6789B4EE857D}"/>
              </a:ext>
            </a:extLst>
          </p:cNvPr>
          <p:cNvSpPr>
            <a:spLocks noGrp="1"/>
          </p:cNvSpPr>
          <p:nvPr>
            <p:ph type="body" sz="quarter" idx="28" hasCustomPrompt="1"/>
          </p:nvPr>
        </p:nvSpPr>
        <p:spPr>
          <a:xfrm>
            <a:off x="398512" y="4118672"/>
            <a:ext cx="1067613" cy="673895"/>
          </a:xfrm>
        </p:spPr>
        <p:txBody>
          <a:bodyPr>
            <a:noAutofit/>
          </a:bodyPr>
          <a:lstStyle>
            <a:lvl1pPr marL="0" indent="0" algn="l">
              <a:buNone/>
              <a:defRPr sz="40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4.</a:t>
            </a:r>
          </a:p>
        </p:txBody>
      </p:sp>
      <p:sp>
        <p:nvSpPr>
          <p:cNvPr id="20" name="Marcador de texto 14">
            <a:extLst>
              <a:ext uri="{FF2B5EF4-FFF2-40B4-BE49-F238E27FC236}">
                <a16:creationId xmlns:a16="http://schemas.microsoft.com/office/drawing/2014/main" id="{60CD4209-3E0F-2F9B-9BD4-8842C00CC2B8}"/>
              </a:ext>
            </a:extLst>
          </p:cNvPr>
          <p:cNvSpPr>
            <a:spLocks noGrp="1"/>
          </p:cNvSpPr>
          <p:nvPr>
            <p:ph type="body" sz="quarter" idx="29" hasCustomPrompt="1"/>
          </p:nvPr>
        </p:nvSpPr>
        <p:spPr>
          <a:xfrm>
            <a:off x="4368523" y="2508418"/>
            <a:ext cx="3308819" cy="1307772"/>
          </a:xfrm>
        </p:spPr>
        <p:txBody>
          <a:bodyP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21" name="Marcador de texto 14">
            <a:extLst>
              <a:ext uri="{FF2B5EF4-FFF2-40B4-BE49-F238E27FC236}">
                <a16:creationId xmlns:a16="http://schemas.microsoft.com/office/drawing/2014/main" id="{65CE8DB7-9A5C-5922-74AA-189A703D8AE3}"/>
              </a:ext>
            </a:extLst>
          </p:cNvPr>
          <p:cNvSpPr>
            <a:spLocks noGrp="1"/>
          </p:cNvSpPr>
          <p:nvPr>
            <p:ph type="body" sz="quarter" idx="30" hasCustomPrompt="1"/>
          </p:nvPr>
        </p:nvSpPr>
        <p:spPr>
          <a:xfrm>
            <a:off x="4382814" y="5134829"/>
            <a:ext cx="3294529" cy="1307772"/>
          </a:xfrm>
        </p:spPr>
        <p:txBody>
          <a:bodyP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22" name="Marcador de texto 14">
            <a:extLst>
              <a:ext uri="{FF2B5EF4-FFF2-40B4-BE49-F238E27FC236}">
                <a16:creationId xmlns:a16="http://schemas.microsoft.com/office/drawing/2014/main" id="{18DA252B-D8C8-6C4B-F7D1-7B2C6E75E2D4}"/>
              </a:ext>
            </a:extLst>
          </p:cNvPr>
          <p:cNvSpPr>
            <a:spLocks noGrp="1"/>
          </p:cNvSpPr>
          <p:nvPr>
            <p:ph type="body" sz="quarter" idx="31" hasCustomPrompt="1"/>
          </p:nvPr>
        </p:nvSpPr>
        <p:spPr>
          <a:xfrm>
            <a:off x="4368523" y="2193271"/>
            <a:ext cx="3308819" cy="307175"/>
          </a:xfrm>
        </p:spPr>
        <p:txBody>
          <a:bodyPr>
            <a:noAutofit/>
          </a:bodyPr>
          <a:lstStyle>
            <a:lvl1pPr marL="0" indent="0" algn="l">
              <a:buNone/>
              <a:defRPr sz="12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23" name="Marcador de texto 14">
            <a:extLst>
              <a:ext uri="{FF2B5EF4-FFF2-40B4-BE49-F238E27FC236}">
                <a16:creationId xmlns:a16="http://schemas.microsoft.com/office/drawing/2014/main" id="{1C97B68C-D9FE-32A7-3BA3-C409F7B1AA6A}"/>
              </a:ext>
            </a:extLst>
          </p:cNvPr>
          <p:cNvSpPr>
            <a:spLocks noGrp="1"/>
          </p:cNvSpPr>
          <p:nvPr>
            <p:ph type="body" sz="quarter" idx="32" hasCustomPrompt="1"/>
          </p:nvPr>
        </p:nvSpPr>
        <p:spPr>
          <a:xfrm>
            <a:off x="4382814" y="4805440"/>
            <a:ext cx="3294530" cy="307175"/>
          </a:xfrm>
        </p:spPr>
        <p:txBody>
          <a:bodyPr>
            <a:noAutofit/>
          </a:bodyPr>
          <a:lstStyle>
            <a:lvl1pPr marL="0" indent="0" algn="l">
              <a:buNone/>
              <a:defRPr sz="12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24" name="Marcador de texto 14">
            <a:extLst>
              <a:ext uri="{FF2B5EF4-FFF2-40B4-BE49-F238E27FC236}">
                <a16:creationId xmlns:a16="http://schemas.microsoft.com/office/drawing/2014/main" id="{B7F4E48F-309C-4D5F-3118-0CDD0C256A24}"/>
              </a:ext>
            </a:extLst>
          </p:cNvPr>
          <p:cNvSpPr>
            <a:spLocks noGrp="1"/>
          </p:cNvSpPr>
          <p:nvPr>
            <p:ph type="body" sz="quarter" idx="33" hasCustomPrompt="1"/>
          </p:nvPr>
        </p:nvSpPr>
        <p:spPr>
          <a:xfrm>
            <a:off x="4377693" y="1491456"/>
            <a:ext cx="1067613" cy="673895"/>
          </a:xfrm>
        </p:spPr>
        <p:txBody>
          <a:bodyPr>
            <a:noAutofit/>
          </a:bodyPr>
          <a:lstStyle>
            <a:lvl1pPr marL="0" indent="0" algn="l">
              <a:buNone/>
              <a:defRPr sz="40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2.</a:t>
            </a:r>
          </a:p>
        </p:txBody>
      </p:sp>
      <p:sp>
        <p:nvSpPr>
          <p:cNvPr id="25" name="Marcador de texto 14">
            <a:extLst>
              <a:ext uri="{FF2B5EF4-FFF2-40B4-BE49-F238E27FC236}">
                <a16:creationId xmlns:a16="http://schemas.microsoft.com/office/drawing/2014/main" id="{38548F72-E1A9-44BB-BD05-49B4998FC907}"/>
              </a:ext>
            </a:extLst>
          </p:cNvPr>
          <p:cNvSpPr>
            <a:spLocks noGrp="1"/>
          </p:cNvSpPr>
          <p:nvPr>
            <p:ph type="body" sz="quarter" idx="34" hasCustomPrompt="1"/>
          </p:nvPr>
        </p:nvSpPr>
        <p:spPr>
          <a:xfrm>
            <a:off x="4376709" y="4118672"/>
            <a:ext cx="1067613" cy="673895"/>
          </a:xfrm>
        </p:spPr>
        <p:txBody>
          <a:bodyPr>
            <a:noAutofit/>
          </a:bodyPr>
          <a:lstStyle>
            <a:lvl1pPr marL="0" indent="0" algn="l">
              <a:buNone/>
              <a:defRPr sz="40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5.</a:t>
            </a:r>
          </a:p>
        </p:txBody>
      </p:sp>
      <p:sp>
        <p:nvSpPr>
          <p:cNvPr id="26" name="Marcador de texto 14">
            <a:extLst>
              <a:ext uri="{FF2B5EF4-FFF2-40B4-BE49-F238E27FC236}">
                <a16:creationId xmlns:a16="http://schemas.microsoft.com/office/drawing/2014/main" id="{07D92339-5911-D0A0-918C-AD80D49A9400}"/>
              </a:ext>
            </a:extLst>
          </p:cNvPr>
          <p:cNvSpPr>
            <a:spLocks noGrp="1"/>
          </p:cNvSpPr>
          <p:nvPr>
            <p:ph type="body" sz="quarter" idx="35" hasCustomPrompt="1"/>
          </p:nvPr>
        </p:nvSpPr>
        <p:spPr>
          <a:xfrm>
            <a:off x="8506047" y="2508418"/>
            <a:ext cx="3277281" cy="1307772"/>
          </a:xfrm>
        </p:spPr>
        <p:txBody>
          <a:bodyP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27" name="Marcador de texto 14">
            <a:extLst>
              <a:ext uri="{FF2B5EF4-FFF2-40B4-BE49-F238E27FC236}">
                <a16:creationId xmlns:a16="http://schemas.microsoft.com/office/drawing/2014/main" id="{EEF76BEF-4382-0344-932B-66DFA558060D}"/>
              </a:ext>
            </a:extLst>
          </p:cNvPr>
          <p:cNvSpPr>
            <a:spLocks noGrp="1"/>
          </p:cNvSpPr>
          <p:nvPr>
            <p:ph type="body" sz="quarter" idx="36" hasCustomPrompt="1"/>
          </p:nvPr>
        </p:nvSpPr>
        <p:spPr>
          <a:xfrm>
            <a:off x="8506047" y="5134829"/>
            <a:ext cx="3277281" cy="1307772"/>
          </a:xfrm>
        </p:spPr>
        <p:txBody>
          <a:bodyP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29" name="Marcador de texto 14">
            <a:extLst>
              <a:ext uri="{FF2B5EF4-FFF2-40B4-BE49-F238E27FC236}">
                <a16:creationId xmlns:a16="http://schemas.microsoft.com/office/drawing/2014/main" id="{F482B8EF-7CD7-88FA-E2CD-592AE6A0F750}"/>
              </a:ext>
            </a:extLst>
          </p:cNvPr>
          <p:cNvSpPr>
            <a:spLocks noGrp="1"/>
          </p:cNvSpPr>
          <p:nvPr>
            <p:ph type="body" sz="quarter" idx="37" hasCustomPrompt="1"/>
          </p:nvPr>
        </p:nvSpPr>
        <p:spPr>
          <a:xfrm>
            <a:off x="8506048" y="2193271"/>
            <a:ext cx="3277280" cy="307175"/>
          </a:xfrm>
        </p:spPr>
        <p:txBody>
          <a:bodyPr>
            <a:noAutofit/>
          </a:bodyPr>
          <a:lstStyle>
            <a:lvl1pPr marL="0" indent="0" algn="l">
              <a:buNone/>
              <a:defRPr sz="12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2" name="Marcador de texto 14">
            <a:extLst>
              <a:ext uri="{FF2B5EF4-FFF2-40B4-BE49-F238E27FC236}">
                <a16:creationId xmlns:a16="http://schemas.microsoft.com/office/drawing/2014/main" id="{24A1A401-714A-DECE-2A31-C9AF12F1C3FE}"/>
              </a:ext>
            </a:extLst>
          </p:cNvPr>
          <p:cNvSpPr>
            <a:spLocks noGrp="1"/>
          </p:cNvSpPr>
          <p:nvPr>
            <p:ph type="body" sz="quarter" idx="38" hasCustomPrompt="1"/>
          </p:nvPr>
        </p:nvSpPr>
        <p:spPr>
          <a:xfrm>
            <a:off x="8506048" y="4805440"/>
            <a:ext cx="3277280" cy="307175"/>
          </a:xfrm>
        </p:spPr>
        <p:txBody>
          <a:bodyPr>
            <a:noAutofit/>
          </a:bodyPr>
          <a:lstStyle>
            <a:lvl1pPr marL="0" indent="0" algn="l">
              <a:buNone/>
              <a:defRPr sz="12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Título corto</a:t>
            </a:r>
          </a:p>
        </p:txBody>
      </p:sp>
      <p:sp>
        <p:nvSpPr>
          <p:cNvPr id="34" name="Marcador de texto 14">
            <a:extLst>
              <a:ext uri="{FF2B5EF4-FFF2-40B4-BE49-F238E27FC236}">
                <a16:creationId xmlns:a16="http://schemas.microsoft.com/office/drawing/2014/main" id="{6A933893-A4CB-76ED-390B-CC17D58E5497}"/>
              </a:ext>
            </a:extLst>
          </p:cNvPr>
          <p:cNvSpPr>
            <a:spLocks noGrp="1"/>
          </p:cNvSpPr>
          <p:nvPr>
            <p:ph type="body" sz="quarter" idx="39" hasCustomPrompt="1"/>
          </p:nvPr>
        </p:nvSpPr>
        <p:spPr>
          <a:xfrm>
            <a:off x="8515216" y="1491456"/>
            <a:ext cx="1067613" cy="673895"/>
          </a:xfrm>
        </p:spPr>
        <p:txBody>
          <a:bodyPr>
            <a:noAutofit/>
          </a:bodyPr>
          <a:lstStyle>
            <a:lvl1pPr marL="0" indent="0" algn="l">
              <a:buNone/>
              <a:defRPr sz="40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3.</a:t>
            </a:r>
          </a:p>
        </p:txBody>
      </p:sp>
      <p:sp>
        <p:nvSpPr>
          <p:cNvPr id="36" name="Marcador de texto 14">
            <a:extLst>
              <a:ext uri="{FF2B5EF4-FFF2-40B4-BE49-F238E27FC236}">
                <a16:creationId xmlns:a16="http://schemas.microsoft.com/office/drawing/2014/main" id="{E1CA39E6-6B61-E49C-066C-B0AA6EFF9856}"/>
              </a:ext>
            </a:extLst>
          </p:cNvPr>
          <p:cNvSpPr>
            <a:spLocks noGrp="1"/>
          </p:cNvSpPr>
          <p:nvPr>
            <p:ph type="body" sz="quarter" idx="40" hasCustomPrompt="1"/>
          </p:nvPr>
        </p:nvSpPr>
        <p:spPr>
          <a:xfrm>
            <a:off x="8521203" y="4118672"/>
            <a:ext cx="1067613" cy="673895"/>
          </a:xfrm>
        </p:spPr>
        <p:txBody>
          <a:bodyPr>
            <a:noAutofit/>
          </a:bodyPr>
          <a:lstStyle>
            <a:lvl1pPr marL="0" indent="0" algn="l">
              <a:buNone/>
              <a:defRPr sz="40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6.</a:t>
            </a:r>
          </a:p>
        </p:txBody>
      </p:sp>
      <p:sp>
        <p:nvSpPr>
          <p:cNvPr id="16" name="Título 1">
            <a:extLst>
              <a:ext uri="{FF2B5EF4-FFF2-40B4-BE49-F238E27FC236}">
                <a16:creationId xmlns:a16="http://schemas.microsoft.com/office/drawing/2014/main" id="{962EF901-7ADB-3AB5-97B8-8CE294699F1F}"/>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cxnSp>
        <p:nvCxnSpPr>
          <p:cNvPr id="2" name="Conector recto 1">
            <a:extLst>
              <a:ext uri="{FF2B5EF4-FFF2-40B4-BE49-F238E27FC236}">
                <a16:creationId xmlns:a16="http://schemas.microsoft.com/office/drawing/2014/main" id="{D3EED5DA-132E-84EC-4431-7C5205DC9E5E}"/>
              </a:ext>
              <a:ext uri="{C183D7F6-B498-43B3-948B-1728B52AA6E4}">
                <adec:decorative xmlns:adec="http://schemas.microsoft.com/office/drawing/2017/decorative" val="1"/>
              </a:ext>
            </a:extLst>
          </p:cNvPr>
          <p:cNvCxnSpPr/>
          <p:nvPr userDrawn="1"/>
        </p:nvCxnSpPr>
        <p:spPr>
          <a:xfrm>
            <a:off x="487680" y="2120120"/>
            <a:ext cx="31881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Conector recto 5">
            <a:extLst>
              <a:ext uri="{FF2B5EF4-FFF2-40B4-BE49-F238E27FC236}">
                <a16:creationId xmlns:a16="http://schemas.microsoft.com/office/drawing/2014/main" id="{71E17C91-CE32-DA8A-FE47-A621EB854430}"/>
              </a:ext>
              <a:ext uri="{C183D7F6-B498-43B3-948B-1728B52AA6E4}">
                <adec:decorative xmlns:adec="http://schemas.microsoft.com/office/drawing/2017/decorative" val="1"/>
              </a:ext>
            </a:extLst>
          </p:cNvPr>
          <p:cNvCxnSpPr/>
          <p:nvPr userDrawn="1"/>
        </p:nvCxnSpPr>
        <p:spPr>
          <a:xfrm>
            <a:off x="4429760" y="2120120"/>
            <a:ext cx="31881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Conector recto 11">
            <a:extLst>
              <a:ext uri="{FF2B5EF4-FFF2-40B4-BE49-F238E27FC236}">
                <a16:creationId xmlns:a16="http://schemas.microsoft.com/office/drawing/2014/main" id="{22295776-5869-355B-3FF3-6708985ADFDB}"/>
              </a:ext>
              <a:ext uri="{C183D7F6-B498-43B3-948B-1728B52AA6E4}">
                <adec:decorative xmlns:adec="http://schemas.microsoft.com/office/drawing/2017/decorative" val="1"/>
              </a:ext>
            </a:extLst>
          </p:cNvPr>
          <p:cNvCxnSpPr/>
          <p:nvPr userDrawn="1"/>
        </p:nvCxnSpPr>
        <p:spPr>
          <a:xfrm>
            <a:off x="8595216" y="2120120"/>
            <a:ext cx="31881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Conector recto 16">
            <a:extLst>
              <a:ext uri="{FF2B5EF4-FFF2-40B4-BE49-F238E27FC236}">
                <a16:creationId xmlns:a16="http://schemas.microsoft.com/office/drawing/2014/main" id="{D7E4FEE2-FF7A-FC90-F10F-29A9F7265080}"/>
              </a:ext>
              <a:ext uri="{C183D7F6-B498-43B3-948B-1728B52AA6E4}">
                <adec:decorative xmlns:adec="http://schemas.microsoft.com/office/drawing/2017/decorative" val="1"/>
              </a:ext>
            </a:extLst>
          </p:cNvPr>
          <p:cNvCxnSpPr/>
          <p:nvPr userDrawn="1"/>
        </p:nvCxnSpPr>
        <p:spPr>
          <a:xfrm>
            <a:off x="487680" y="4751560"/>
            <a:ext cx="31881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Conector recto 17">
            <a:extLst>
              <a:ext uri="{FF2B5EF4-FFF2-40B4-BE49-F238E27FC236}">
                <a16:creationId xmlns:a16="http://schemas.microsoft.com/office/drawing/2014/main" id="{F61A35C0-A33D-440C-B227-58C9F29F3B6F}"/>
              </a:ext>
              <a:ext uri="{C183D7F6-B498-43B3-948B-1728B52AA6E4}">
                <adec:decorative xmlns:adec="http://schemas.microsoft.com/office/drawing/2017/decorative" val="1"/>
              </a:ext>
            </a:extLst>
          </p:cNvPr>
          <p:cNvCxnSpPr/>
          <p:nvPr userDrawn="1"/>
        </p:nvCxnSpPr>
        <p:spPr>
          <a:xfrm>
            <a:off x="4429760" y="4751560"/>
            <a:ext cx="31881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00576194-885B-C2BB-8278-177AFF4FC05F}"/>
              </a:ext>
              <a:ext uri="{C183D7F6-B498-43B3-948B-1728B52AA6E4}">
                <adec:decorative xmlns:adec="http://schemas.microsoft.com/office/drawing/2017/decorative" val="1"/>
              </a:ext>
            </a:extLst>
          </p:cNvPr>
          <p:cNvCxnSpPr/>
          <p:nvPr userDrawn="1"/>
        </p:nvCxnSpPr>
        <p:spPr>
          <a:xfrm>
            <a:off x="8595216" y="4751560"/>
            <a:ext cx="31881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2792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ítulo, 3 columnas imagen y tex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9F75940F-3D12-2068-40B5-7DA4FF6E47CD}"/>
              </a:ext>
              <a:ext uri="{C183D7F6-B498-43B3-948B-1728B52AA6E4}">
                <adec:decorative xmlns:adec="http://schemas.microsoft.com/office/drawing/2017/decorative" val="1"/>
              </a:ext>
            </a:extLst>
          </p:cNvPr>
          <p:cNvSpPr/>
          <p:nvPr userDrawn="1"/>
        </p:nvSpPr>
        <p:spPr>
          <a:xfrm>
            <a:off x="8159364" y="1445544"/>
            <a:ext cx="3616243" cy="5013367"/>
          </a:xfrm>
          <a:prstGeom prst="roundRect">
            <a:avLst>
              <a:gd name="adj" fmla="val 5027"/>
            </a:avLst>
          </a:prstGeom>
          <a:solidFill>
            <a:schemeClr val="bg1"/>
          </a:solidFill>
          <a:ln>
            <a:noFill/>
          </a:ln>
          <a:effectLst>
            <a:outerShdw blurRad="122779" dist="38100" dir="2700000" algn="tl" rotWithShape="0">
              <a:schemeClr val="accent2">
                <a:alpha val="2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redondeado 4">
            <a:extLst>
              <a:ext uri="{FF2B5EF4-FFF2-40B4-BE49-F238E27FC236}">
                <a16:creationId xmlns:a16="http://schemas.microsoft.com/office/drawing/2014/main" id="{D0EA2FCE-5743-7ACE-D605-BFA2DE1141BE}"/>
              </a:ext>
              <a:ext uri="{C183D7F6-B498-43B3-948B-1728B52AA6E4}">
                <adec:decorative xmlns:adec="http://schemas.microsoft.com/office/drawing/2017/decorative" val="1"/>
              </a:ext>
            </a:extLst>
          </p:cNvPr>
          <p:cNvSpPr/>
          <p:nvPr userDrawn="1"/>
        </p:nvSpPr>
        <p:spPr>
          <a:xfrm>
            <a:off x="4291307" y="1445544"/>
            <a:ext cx="3616243" cy="5013367"/>
          </a:xfrm>
          <a:prstGeom prst="roundRect">
            <a:avLst>
              <a:gd name="adj" fmla="val 5027"/>
            </a:avLst>
          </a:prstGeom>
          <a:solidFill>
            <a:schemeClr val="bg1"/>
          </a:solidFill>
          <a:ln>
            <a:noFill/>
          </a:ln>
          <a:effectLst>
            <a:outerShdw blurRad="122779" dist="38100" dir="2700000" algn="tl" rotWithShape="0">
              <a:schemeClr val="accent2">
                <a:alpha val="2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redondeado 5">
            <a:extLst>
              <a:ext uri="{FF2B5EF4-FFF2-40B4-BE49-F238E27FC236}">
                <a16:creationId xmlns:a16="http://schemas.microsoft.com/office/drawing/2014/main" id="{D49C53F0-183B-C8D3-7AB8-9285C958EF6E}"/>
              </a:ext>
              <a:ext uri="{C183D7F6-B498-43B3-948B-1728B52AA6E4}">
                <adec:decorative xmlns:adec="http://schemas.microsoft.com/office/drawing/2017/decorative" val="1"/>
              </a:ext>
            </a:extLst>
          </p:cNvPr>
          <p:cNvSpPr/>
          <p:nvPr userDrawn="1"/>
        </p:nvSpPr>
        <p:spPr>
          <a:xfrm>
            <a:off x="423250" y="1445544"/>
            <a:ext cx="3616243" cy="5013367"/>
          </a:xfrm>
          <a:prstGeom prst="roundRect">
            <a:avLst>
              <a:gd name="adj" fmla="val 5027"/>
            </a:avLst>
          </a:prstGeom>
          <a:solidFill>
            <a:schemeClr val="bg1"/>
          </a:solidFill>
          <a:ln>
            <a:noFill/>
          </a:ln>
          <a:effectLst>
            <a:outerShdw blurRad="122779" dist="38100" dir="2700000" algn="tl" rotWithShape="0">
              <a:schemeClr val="accent2">
                <a:alpha val="2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Subtítulo 2">
            <a:extLst>
              <a:ext uri="{FF2B5EF4-FFF2-40B4-BE49-F238E27FC236}">
                <a16:creationId xmlns:a16="http://schemas.microsoft.com/office/drawing/2014/main" id="{9F9DAC0E-BB20-F492-A010-F6D48F920976}"/>
              </a:ext>
            </a:extLst>
          </p:cNvPr>
          <p:cNvSpPr>
            <a:spLocks noGrp="1"/>
          </p:cNvSpPr>
          <p:nvPr>
            <p:ph type="subTitle" idx="1" hasCustomPrompt="1"/>
          </p:nvPr>
        </p:nvSpPr>
        <p:spPr>
          <a:xfrm>
            <a:off x="682906" y="4811600"/>
            <a:ext cx="3102285" cy="1402634"/>
          </a:xfrm>
        </p:spPr>
        <p:txBody>
          <a:bodyPr anchor="t">
            <a:normAutofit/>
          </a:bodyPr>
          <a:lstStyle>
            <a:lvl1pPr marL="0" indent="0" algn="l">
              <a:buNone/>
              <a:defRPr sz="1250" b="0"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este texto debe tener una extensión de 186 caracteres con espacio máximo. Este es un texto de prueba, en dado caso que necesite más información y explicativa.</a:t>
            </a:r>
          </a:p>
        </p:txBody>
      </p:sp>
      <p:sp>
        <p:nvSpPr>
          <p:cNvPr id="15" name="Marcador de texto 14">
            <a:extLst>
              <a:ext uri="{FF2B5EF4-FFF2-40B4-BE49-F238E27FC236}">
                <a16:creationId xmlns:a16="http://schemas.microsoft.com/office/drawing/2014/main" id="{F6EE7197-20D5-B5D5-0E81-D2B0E5247699}"/>
              </a:ext>
            </a:extLst>
          </p:cNvPr>
          <p:cNvSpPr>
            <a:spLocks noGrp="1"/>
          </p:cNvSpPr>
          <p:nvPr>
            <p:ph type="body" sz="quarter" idx="13" hasCustomPrompt="1"/>
          </p:nvPr>
        </p:nvSpPr>
        <p:spPr>
          <a:xfrm>
            <a:off x="4548851" y="4811599"/>
            <a:ext cx="3125164" cy="1402635"/>
          </a:xfrm>
        </p:spPr>
        <p:txBody>
          <a:bodyPr anchor="t">
            <a:normAutofit/>
          </a:bodyPr>
          <a:lstStyle>
            <a:lvl1pPr marL="0" indent="0">
              <a:buNone/>
              <a:defRPr sz="1250" b="0" i="0">
                <a:solidFill>
                  <a:schemeClr val="tx2"/>
                </a:solidFill>
                <a:latin typeface="Arial" panose="020B0604020202020204" pitchFamily="34" charset="0"/>
                <a:cs typeface="Arial" panose="020B0604020202020204" pitchFamily="34" charset="0"/>
              </a:defRPr>
            </a:lvl1pPr>
            <a:lvl2pPr marL="457200" indent="0">
              <a:buNone/>
              <a:defRPr sz="1600">
                <a:solidFill>
                  <a:schemeClr val="bg2"/>
                </a:solidFill>
              </a:defRPr>
            </a:lvl2pPr>
            <a:lvl3pPr marL="914400" indent="0">
              <a:buNone/>
              <a:defRPr/>
            </a:lvl3pPr>
            <a:lvl4pPr marL="1371600" indent="0">
              <a:buNone/>
              <a:defRPr/>
            </a:lvl4pPr>
            <a:lvl5pPr marL="1828800" indent="0">
              <a:buNone/>
              <a:defRPr/>
            </a:lvl5pPr>
          </a:lstStyle>
          <a:p>
            <a:r>
              <a:rPr lang="es-ES" dirty="0"/>
              <a:t>Haga clic para modificar este texto debe tener una extensión de 186 caracteres con espacio máximo. Este es un texto de prueba, en dado caso que necesite más información y explicativa.</a:t>
            </a:r>
          </a:p>
        </p:txBody>
      </p:sp>
      <p:sp>
        <p:nvSpPr>
          <p:cNvPr id="16" name="Marcador de texto 14">
            <a:extLst>
              <a:ext uri="{FF2B5EF4-FFF2-40B4-BE49-F238E27FC236}">
                <a16:creationId xmlns:a16="http://schemas.microsoft.com/office/drawing/2014/main" id="{959A5875-53D5-831A-074A-E9370D31C28C}"/>
              </a:ext>
            </a:extLst>
          </p:cNvPr>
          <p:cNvSpPr>
            <a:spLocks noGrp="1"/>
          </p:cNvSpPr>
          <p:nvPr>
            <p:ph type="body" sz="quarter" idx="14" hasCustomPrompt="1"/>
          </p:nvPr>
        </p:nvSpPr>
        <p:spPr>
          <a:xfrm>
            <a:off x="8391646" y="4811599"/>
            <a:ext cx="3117448" cy="1402635"/>
          </a:xfrm>
        </p:spPr>
        <p:txBody>
          <a:bodyPr anchor="t">
            <a:normAutofit/>
          </a:bodyPr>
          <a:lstStyle>
            <a:lvl1pPr marL="0" indent="0">
              <a:buNone/>
              <a:defRPr sz="1250" b="0" i="0">
                <a:solidFill>
                  <a:schemeClr val="tx2"/>
                </a:solidFill>
                <a:latin typeface="Arial" panose="020B0604020202020204" pitchFamily="34" charset="0"/>
                <a:cs typeface="Arial" panose="020B0604020202020204" pitchFamily="34" charset="0"/>
              </a:defRPr>
            </a:lvl1pPr>
            <a:lvl2pPr marL="457200" indent="0">
              <a:buNone/>
              <a:defRPr sz="1250">
                <a:solidFill>
                  <a:schemeClr val="bg2"/>
                </a:solidFill>
                <a:latin typeface="Arial" panose="020B0604020202020204" pitchFamily="34" charset="0"/>
                <a:cs typeface="Arial" panose="020B0604020202020204" pitchFamily="34" charset="0"/>
              </a:defRPr>
            </a:lvl2pPr>
            <a:lvl3pPr marL="914400" indent="0">
              <a:buNone/>
              <a:defRPr/>
            </a:lvl3pPr>
            <a:lvl4pPr marL="1371600" indent="0">
              <a:buNone/>
              <a:defRPr/>
            </a:lvl4pPr>
            <a:lvl5pPr marL="1828800" indent="0">
              <a:buNone/>
              <a:defRPr/>
            </a:lvl5pPr>
          </a:lstStyle>
          <a:p>
            <a:r>
              <a:rPr lang="es-ES" dirty="0"/>
              <a:t>Haga clic para modificar este texto debe tener una extensión de 186 caracteres con espacio máximo. Este es un texto de prueba, en dado caso que necesite más información y explicativa.</a:t>
            </a:r>
          </a:p>
          <a:p>
            <a:pPr lvl="1"/>
            <a:endParaRPr lang="es-CO" dirty="0"/>
          </a:p>
        </p:txBody>
      </p:sp>
      <p:sp>
        <p:nvSpPr>
          <p:cNvPr id="30" name="Marcador de texto 28">
            <a:extLst>
              <a:ext uri="{FF2B5EF4-FFF2-40B4-BE49-F238E27FC236}">
                <a16:creationId xmlns:a16="http://schemas.microsoft.com/office/drawing/2014/main" id="{FB6E655F-49EC-E90E-A804-20A895DD8482}"/>
              </a:ext>
            </a:extLst>
          </p:cNvPr>
          <p:cNvSpPr>
            <a:spLocks noGrp="1"/>
          </p:cNvSpPr>
          <p:nvPr>
            <p:ph type="body" sz="quarter" idx="18" hasCustomPrompt="1"/>
          </p:nvPr>
        </p:nvSpPr>
        <p:spPr>
          <a:xfrm>
            <a:off x="542260" y="4012405"/>
            <a:ext cx="3370521" cy="654725"/>
          </a:xfrm>
        </p:spPr>
        <p:txBody>
          <a:bodyPr anchor="ctr">
            <a:normAutofit/>
          </a:bodyPr>
          <a:lstStyle>
            <a:lvl1pPr marL="0" indent="0" algn="ctr">
              <a:buNone/>
              <a:defRPr sz="1400" b="1" i="0">
                <a:solidFill>
                  <a:schemeClr val="accent3"/>
                </a:solidFill>
                <a:latin typeface="Arial" panose="020B0604020202020204" pitchFamily="34" charset="0"/>
                <a:cs typeface="Arial" panose="020B0604020202020204" pitchFamily="34" charset="0"/>
              </a:defRPr>
            </a:lvl1pPr>
            <a:lvl2pPr marL="457200" indent="0">
              <a:buNone/>
              <a:defRPr sz="1800" b="1" i="0">
                <a:latin typeface="Calibri" panose="020F0502020204030204" pitchFamily="34" charset="0"/>
                <a:cs typeface="Calibri" panose="020F0502020204030204" pitchFamily="34" charset="0"/>
              </a:defRPr>
            </a:lvl2pPr>
            <a:lvl3pPr marL="914400" indent="0">
              <a:buNone/>
              <a:defRPr sz="1800" b="1" i="0">
                <a:latin typeface="Calibri" panose="020F0502020204030204" pitchFamily="34" charset="0"/>
                <a:cs typeface="Calibri" panose="020F0502020204030204" pitchFamily="34" charset="0"/>
              </a:defRPr>
            </a:lvl3pPr>
            <a:lvl4pPr marL="1371600" indent="0">
              <a:buNone/>
              <a:defRPr sz="1800" b="1" i="0">
                <a:latin typeface="Calibri" panose="020F0502020204030204" pitchFamily="34" charset="0"/>
                <a:cs typeface="Calibri" panose="020F0502020204030204" pitchFamily="34" charset="0"/>
              </a:defRPr>
            </a:lvl4pPr>
            <a:lvl5pPr marL="1828800" indent="0">
              <a:buNone/>
              <a:defRPr sz="1800" b="1" i="0">
                <a:latin typeface="Calibri" panose="020F0502020204030204" pitchFamily="34" charset="0"/>
                <a:cs typeface="Calibri" panose="020F0502020204030204" pitchFamily="34" charset="0"/>
              </a:defRPr>
            </a:lvl5pPr>
          </a:lstStyle>
          <a:p>
            <a:r>
              <a:rPr lang="es-CO" dirty="0"/>
              <a:t>Haga clic y Subtitulo de una a dos líneas este es un ejemplo</a:t>
            </a:r>
          </a:p>
        </p:txBody>
      </p:sp>
      <p:sp>
        <p:nvSpPr>
          <p:cNvPr id="31" name="Marcador de texto 28">
            <a:extLst>
              <a:ext uri="{FF2B5EF4-FFF2-40B4-BE49-F238E27FC236}">
                <a16:creationId xmlns:a16="http://schemas.microsoft.com/office/drawing/2014/main" id="{2DBA7A05-93CB-A8E9-C288-6C9E7CF8198B}"/>
              </a:ext>
            </a:extLst>
          </p:cNvPr>
          <p:cNvSpPr>
            <a:spLocks noGrp="1"/>
          </p:cNvSpPr>
          <p:nvPr>
            <p:ph type="body" sz="quarter" idx="19" hasCustomPrompt="1"/>
          </p:nvPr>
        </p:nvSpPr>
        <p:spPr>
          <a:xfrm>
            <a:off x="4412512" y="4041622"/>
            <a:ext cx="3370521" cy="636249"/>
          </a:xfrm>
        </p:spPr>
        <p:txBody>
          <a:bodyPr anchor="ctr">
            <a:normAutofit/>
          </a:bodyPr>
          <a:lstStyle>
            <a:lvl1pPr marL="0" indent="0" algn="ctr">
              <a:buNone/>
              <a:defRPr sz="1400" b="1" i="0">
                <a:solidFill>
                  <a:schemeClr val="accent2"/>
                </a:solidFill>
                <a:latin typeface="Arial" panose="020B0604020202020204" pitchFamily="34" charset="0"/>
                <a:cs typeface="Arial" panose="020B0604020202020204" pitchFamily="34" charset="0"/>
              </a:defRPr>
            </a:lvl1pPr>
            <a:lvl2pPr marL="457200" indent="0">
              <a:buNone/>
              <a:defRPr sz="1800" b="1" i="0">
                <a:latin typeface="Calibri" panose="020F0502020204030204" pitchFamily="34" charset="0"/>
                <a:cs typeface="Calibri" panose="020F0502020204030204" pitchFamily="34" charset="0"/>
              </a:defRPr>
            </a:lvl2pPr>
            <a:lvl3pPr marL="914400" indent="0">
              <a:buNone/>
              <a:defRPr sz="1800" b="1" i="0">
                <a:latin typeface="Calibri" panose="020F0502020204030204" pitchFamily="34" charset="0"/>
                <a:cs typeface="Calibri" panose="020F0502020204030204" pitchFamily="34" charset="0"/>
              </a:defRPr>
            </a:lvl3pPr>
            <a:lvl4pPr marL="1371600" indent="0">
              <a:buNone/>
              <a:defRPr sz="1800" b="1" i="0">
                <a:latin typeface="Calibri" panose="020F0502020204030204" pitchFamily="34" charset="0"/>
                <a:cs typeface="Calibri" panose="020F0502020204030204" pitchFamily="34" charset="0"/>
              </a:defRPr>
            </a:lvl4pPr>
            <a:lvl5pPr marL="1828800" indent="0">
              <a:buNone/>
              <a:defRPr sz="1800" b="1" i="0">
                <a:latin typeface="Calibri" panose="020F0502020204030204" pitchFamily="34" charset="0"/>
                <a:cs typeface="Calibri" panose="020F0502020204030204" pitchFamily="34" charset="0"/>
              </a:defRPr>
            </a:lvl5pPr>
          </a:lstStyle>
          <a:p>
            <a:r>
              <a:rPr lang="es-CO" dirty="0"/>
              <a:t>Haga clic y Subtitulo de una a dos líneas este es un ejemplo</a:t>
            </a:r>
          </a:p>
        </p:txBody>
      </p:sp>
      <p:sp>
        <p:nvSpPr>
          <p:cNvPr id="32" name="Marcador de texto 28">
            <a:extLst>
              <a:ext uri="{FF2B5EF4-FFF2-40B4-BE49-F238E27FC236}">
                <a16:creationId xmlns:a16="http://schemas.microsoft.com/office/drawing/2014/main" id="{53599E66-3A31-A4CE-E15F-4C4BB53A4A27}"/>
              </a:ext>
            </a:extLst>
          </p:cNvPr>
          <p:cNvSpPr>
            <a:spLocks noGrp="1"/>
          </p:cNvSpPr>
          <p:nvPr>
            <p:ph type="body" sz="quarter" idx="20" hasCustomPrompt="1"/>
          </p:nvPr>
        </p:nvSpPr>
        <p:spPr>
          <a:xfrm>
            <a:off x="8282763" y="4012404"/>
            <a:ext cx="3366978" cy="654725"/>
          </a:xfrm>
        </p:spPr>
        <p:txBody>
          <a:bodyPr anchor="ctr">
            <a:normAutofit/>
          </a:bodyPr>
          <a:lstStyle>
            <a:lvl1pPr marL="0" indent="0" algn="ctr">
              <a:buNone/>
              <a:defRPr sz="1400" b="1" i="0">
                <a:solidFill>
                  <a:schemeClr val="accent1"/>
                </a:solidFill>
                <a:latin typeface="Arial" panose="020B0604020202020204" pitchFamily="34" charset="0"/>
                <a:cs typeface="Arial" panose="020B0604020202020204" pitchFamily="34" charset="0"/>
              </a:defRPr>
            </a:lvl1pPr>
            <a:lvl2pPr marL="457200" indent="0">
              <a:buNone/>
              <a:defRPr sz="1800" b="1" i="0">
                <a:latin typeface="Calibri" panose="020F0502020204030204" pitchFamily="34" charset="0"/>
                <a:cs typeface="Calibri" panose="020F0502020204030204" pitchFamily="34" charset="0"/>
              </a:defRPr>
            </a:lvl2pPr>
            <a:lvl3pPr marL="914400" indent="0">
              <a:buNone/>
              <a:defRPr sz="1800" b="1" i="0">
                <a:latin typeface="Calibri" panose="020F0502020204030204" pitchFamily="34" charset="0"/>
                <a:cs typeface="Calibri" panose="020F0502020204030204" pitchFamily="34" charset="0"/>
              </a:defRPr>
            </a:lvl3pPr>
            <a:lvl4pPr marL="1371600" indent="0">
              <a:buNone/>
              <a:defRPr sz="1800" b="1" i="0">
                <a:latin typeface="Calibri" panose="020F0502020204030204" pitchFamily="34" charset="0"/>
                <a:cs typeface="Calibri" panose="020F0502020204030204" pitchFamily="34" charset="0"/>
              </a:defRPr>
            </a:lvl4pPr>
            <a:lvl5pPr marL="1828800" indent="0">
              <a:buNone/>
              <a:defRPr sz="1800" b="1" i="0">
                <a:latin typeface="Calibri" panose="020F0502020204030204" pitchFamily="34" charset="0"/>
                <a:cs typeface="Calibri" panose="020F0502020204030204" pitchFamily="34" charset="0"/>
              </a:defRPr>
            </a:lvl5pPr>
          </a:lstStyle>
          <a:p>
            <a:r>
              <a:rPr lang="es-CO" dirty="0"/>
              <a:t>Haga clic y Subtitulo de una a dos líneas este es un ejemplo</a:t>
            </a:r>
          </a:p>
        </p:txBody>
      </p:sp>
      <p:sp>
        <p:nvSpPr>
          <p:cNvPr id="4" name="Título 1">
            <a:extLst>
              <a:ext uri="{FF2B5EF4-FFF2-40B4-BE49-F238E27FC236}">
                <a16:creationId xmlns:a16="http://schemas.microsoft.com/office/drawing/2014/main" id="{F2D7B293-3135-2403-A354-FF60B41790E5}"/>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
        <p:nvSpPr>
          <p:cNvPr id="27" name="Marcador de posición de imagen 11">
            <a:extLst>
              <a:ext uri="{FF2B5EF4-FFF2-40B4-BE49-F238E27FC236}">
                <a16:creationId xmlns:a16="http://schemas.microsoft.com/office/drawing/2014/main" id="{C147EF73-8530-2F87-E362-FB0858FD90EA}"/>
              </a:ext>
            </a:extLst>
          </p:cNvPr>
          <p:cNvSpPr>
            <a:spLocks noGrp="1"/>
          </p:cNvSpPr>
          <p:nvPr>
            <p:ph type="pic" sz="quarter" idx="21"/>
          </p:nvPr>
        </p:nvSpPr>
        <p:spPr>
          <a:xfrm>
            <a:off x="542260" y="1567806"/>
            <a:ext cx="3370521" cy="2340087"/>
          </a:xfrm>
          <a:prstGeom prst="roundRect">
            <a:avLst>
              <a:gd name="adj" fmla="val 4579"/>
            </a:avLst>
          </a:prstGeom>
        </p:spPr>
        <p:txBody>
          <a:bodyPr anchor="ctr"/>
          <a:lstStyle>
            <a:lvl1pPr algn="ctr">
              <a:defRPr>
                <a:latin typeface="Arial" panose="020B0604020202020204" pitchFamily="34" charset="0"/>
                <a:cs typeface="Arial" panose="020B0604020202020204" pitchFamily="34" charset="0"/>
              </a:defRPr>
            </a:lvl1pPr>
          </a:lstStyle>
          <a:p>
            <a:endParaRPr lang="es-CO" dirty="0"/>
          </a:p>
        </p:txBody>
      </p:sp>
      <p:sp>
        <p:nvSpPr>
          <p:cNvPr id="28" name="Marcador de posición de imagen 11">
            <a:extLst>
              <a:ext uri="{FF2B5EF4-FFF2-40B4-BE49-F238E27FC236}">
                <a16:creationId xmlns:a16="http://schemas.microsoft.com/office/drawing/2014/main" id="{40957E83-7852-699D-9453-7B1F96CDC850}"/>
              </a:ext>
            </a:extLst>
          </p:cNvPr>
          <p:cNvSpPr>
            <a:spLocks noGrp="1"/>
          </p:cNvSpPr>
          <p:nvPr>
            <p:ph type="pic" sz="quarter" idx="22"/>
          </p:nvPr>
        </p:nvSpPr>
        <p:spPr>
          <a:xfrm>
            <a:off x="4412512" y="1567806"/>
            <a:ext cx="3370521" cy="2340087"/>
          </a:xfrm>
          <a:prstGeom prst="roundRect">
            <a:avLst>
              <a:gd name="adj" fmla="val 4579"/>
            </a:avLst>
          </a:prstGeom>
        </p:spPr>
        <p:txBody>
          <a:bodyPr anchor="ctr"/>
          <a:lstStyle>
            <a:lvl1pPr algn="ctr">
              <a:defRPr>
                <a:latin typeface="Arial" panose="020B0604020202020204" pitchFamily="34" charset="0"/>
                <a:cs typeface="Arial" panose="020B0604020202020204" pitchFamily="34" charset="0"/>
              </a:defRPr>
            </a:lvl1pPr>
          </a:lstStyle>
          <a:p>
            <a:endParaRPr lang="es-CO"/>
          </a:p>
        </p:txBody>
      </p:sp>
      <p:sp>
        <p:nvSpPr>
          <p:cNvPr id="29" name="Marcador de posición de imagen 11">
            <a:extLst>
              <a:ext uri="{FF2B5EF4-FFF2-40B4-BE49-F238E27FC236}">
                <a16:creationId xmlns:a16="http://schemas.microsoft.com/office/drawing/2014/main" id="{99415B8A-0FC6-34FE-923B-F7C23CA5C0D1}"/>
              </a:ext>
            </a:extLst>
          </p:cNvPr>
          <p:cNvSpPr>
            <a:spLocks noGrp="1"/>
          </p:cNvSpPr>
          <p:nvPr>
            <p:ph type="pic" sz="quarter" idx="23"/>
          </p:nvPr>
        </p:nvSpPr>
        <p:spPr>
          <a:xfrm>
            <a:off x="8282763" y="1567806"/>
            <a:ext cx="3370521" cy="2340087"/>
          </a:xfrm>
          <a:prstGeom prst="roundRect">
            <a:avLst>
              <a:gd name="adj" fmla="val 4579"/>
            </a:avLst>
          </a:prstGeom>
        </p:spPr>
        <p:txBody>
          <a:bodyPr anchor="ctr"/>
          <a:lstStyle>
            <a:lvl1pPr algn="ctr">
              <a:defRPr>
                <a:latin typeface="Arial" panose="020B0604020202020204" pitchFamily="34" charset="0"/>
                <a:cs typeface="Arial" panose="020B0604020202020204" pitchFamily="34" charset="0"/>
              </a:defRPr>
            </a:lvl1pPr>
          </a:lstStyle>
          <a:p>
            <a:endParaRPr lang="es-CO"/>
          </a:p>
        </p:txBody>
      </p:sp>
    </p:spTree>
    <p:extLst>
      <p:ext uri="{BB962C8B-B14F-4D97-AF65-F5344CB8AC3E}">
        <p14:creationId xmlns:p14="http://schemas.microsoft.com/office/powerpoint/2010/main" val="727657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squema 4 elemen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54412C38-F255-8148-D1BF-ECC65073920C}"/>
              </a:ext>
              <a:ext uri="{C183D7F6-B498-43B3-948B-1728B52AA6E4}">
                <adec:decorative xmlns:adec="http://schemas.microsoft.com/office/drawing/2017/decorative" val="1"/>
              </a:ext>
            </a:extLst>
          </p:cNvPr>
          <p:cNvSpPr/>
          <p:nvPr userDrawn="1"/>
        </p:nvSpPr>
        <p:spPr>
          <a:xfrm>
            <a:off x="2792816" y="5239429"/>
            <a:ext cx="8976202" cy="1012573"/>
          </a:xfrm>
          <a:prstGeom prst="roundRect">
            <a:avLst/>
          </a:prstGeom>
          <a:solidFill>
            <a:schemeClr val="bg1"/>
          </a:solidFill>
          <a:ln>
            <a:noFill/>
          </a:ln>
          <a:effectLst>
            <a:outerShdw blurRad="161459" dist="38100" dir="8100000" algn="tr" rotWithShape="0">
              <a:schemeClr val="accent2">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redondeado 4">
            <a:extLst>
              <a:ext uri="{FF2B5EF4-FFF2-40B4-BE49-F238E27FC236}">
                <a16:creationId xmlns:a16="http://schemas.microsoft.com/office/drawing/2014/main" id="{81E2982C-5207-C615-7084-6CE95D9159BD}"/>
              </a:ext>
              <a:ext uri="{C183D7F6-B498-43B3-948B-1728B52AA6E4}">
                <adec:decorative xmlns:adec="http://schemas.microsoft.com/office/drawing/2017/decorative" val="1"/>
              </a:ext>
            </a:extLst>
          </p:cNvPr>
          <p:cNvSpPr/>
          <p:nvPr userDrawn="1"/>
        </p:nvSpPr>
        <p:spPr>
          <a:xfrm>
            <a:off x="2782869" y="3981647"/>
            <a:ext cx="8976202" cy="1012573"/>
          </a:xfrm>
          <a:prstGeom prst="roundRect">
            <a:avLst/>
          </a:prstGeom>
          <a:solidFill>
            <a:schemeClr val="bg1"/>
          </a:solidFill>
          <a:ln>
            <a:noFill/>
          </a:ln>
          <a:effectLst>
            <a:outerShdw blurRad="161459" dist="38100" dir="8100000" algn="tr" rotWithShape="0">
              <a:schemeClr val="accent2">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redondeado 5">
            <a:extLst>
              <a:ext uri="{FF2B5EF4-FFF2-40B4-BE49-F238E27FC236}">
                <a16:creationId xmlns:a16="http://schemas.microsoft.com/office/drawing/2014/main" id="{AA7C1FE9-331C-FDA1-A5BA-D3FB5F2A8EB2}"/>
              </a:ext>
              <a:ext uri="{C183D7F6-B498-43B3-948B-1728B52AA6E4}">
                <adec:decorative xmlns:adec="http://schemas.microsoft.com/office/drawing/2017/decorative" val="1"/>
              </a:ext>
            </a:extLst>
          </p:cNvPr>
          <p:cNvSpPr/>
          <p:nvPr userDrawn="1"/>
        </p:nvSpPr>
        <p:spPr>
          <a:xfrm>
            <a:off x="2782869" y="2723865"/>
            <a:ext cx="8976202" cy="1012573"/>
          </a:xfrm>
          <a:prstGeom prst="roundRect">
            <a:avLst/>
          </a:prstGeom>
          <a:solidFill>
            <a:schemeClr val="bg1"/>
          </a:solidFill>
          <a:ln>
            <a:noFill/>
          </a:ln>
          <a:effectLst>
            <a:outerShdw blurRad="161459" dist="38100" dir="8100000" algn="tr" rotWithShape="0">
              <a:schemeClr val="accent2">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redondeado 6">
            <a:extLst>
              <a:ext uri="{FF2B5EF4-FFF2-40B4-BE49-F238E27FC236}">
                <a16:creationId xmlns:a16="http://schemas.microsoft.com/office/drawing/2014/main" id="{814F5E9C-7518-31C1-7081-D1237115CB6B}"/>
              </a:ext>
              <a:ext uri="{C183D7F6-B498-43B3-948B-1728B52AA6E4}">
                <adec:decorative xmlns:adec="http://schemas.microsoft.com/office/drawing/2017/decorative" val="1"/>
              </a:ext>
            </a:extLst>
          </p:cNvPr>
          <p:cNvSpPr/>
          <p:nvPr userDrawn="1"/>
        </p:nvSpPr>
        <p:spPr>
          <a:xfrm>
            <a:off x="2782869" y="1467239"/>
            <a:ext cx="8976202" cy="1011418"/>
          </a:xfrm>
          <a:prstGeom prst="roundRect">
            <a:avLst/>
          </a:prstGeom>
          <a:solidFill>
            <a:schemeClr val="bg1"/>
          </a:solidFill>
          <a:ln>
            <a:noFill/>
          </a:ln>
          <a:effectLst>
            <a:outerShdw blurRad="161459" dist="38100" dir="8100000" algn="tr" rotWithShape="0">
              <a:schemeClr val="accent2">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Marcador de posición de imagen 3">
            <a:extLst>
              <a:ext uri="{FF2B5EF4-FFF2-40B4-BE49-F238E27FC236}">
                <a16:creationId xmlns:a16="http://schemas.microsoft.com/office/drawing/2014/main" id="{69E0AD07-D4E9-DCA0-7F57-D5BDF0B5248A}"/>
              </a:ext>
            </a:extLst>
          </p:cNvPr>
          <p:cNvSpPr>
            <a:spLocks noGrp="1"/>
          </p:cNvSpPr>
          <p:nvPr>
            <p:ph type="pic" sz="quarter" idx="28"/>
          </p:nvPr>
        </p:nvSpPr>
        <p:spPr>
          <a:xfrm>
            <a:off x="1" y="0"/>
            <a:ext cx="2062716" cy="6857999"/>
          </a:xfrm>
        </p:spPr>
        <p:txBody>
          <a:bodyPr anchor="ctr"/>
          <a:lstStyle>
            <a:lvl1pPr algn="ctr">
              <a:defRPr>
                <a:solidFill>
                  <a:schemeClr val="bg2"/>
                </a:solidFill>
                <a:latin typeface="Arial" panose="020B0604020202020204" pitchFamily="34" charset="0"/>
                <a:cs typeface="Arial" panose="020B0604020202020204" pitchFamily="34" charset="0"/>
              </a:defRPr>
            </a:lvl1pPr>
          </a:lstStyle>
          <a:p>
            <a:endParaRPr lang="es-CO" dirty="0"/>
          </a:p>
        </p:txBody>
      </p:sp>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674403" y="1483906"/>
            <a:ext cx="7841599" cy="978082"/>
          </a:xfrm>
        </p:spPr>
        <p:txBody>
          <a:bodyPr anchor="ct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20" name="Marcador de texto 14">
            <a:extLst>
              <a:ext uri="{FF2B5EF4-FFF2-40B4-BE49-F238E27FC236}">
                <a16:creationId xmlns:a16="http://schemas.microsoft.com/office/drawing/2014/main" id="{2054FA20-EAE2-4055-C369-366FFE940495}"/>
              </a:ext>
            </a:extLst>
          </p:cNvPr>
          <p:cNvSpPr>
            <a:spLocks noGrp="1"/>
          </p:cNvSpPr>
          <p:nvPr>
            <p:ph type="body" sz="quarter" idx="25" hasCustomPrompt="1"/>
          </p:nvPr>
        </p:nvSpPr>
        <p:spPr>
          <a:xfrm>
            <a:off x="3674860" y="2707197"/>
            <a:ext cx="7826700" cy="1011417"/>
          </a:xfrm>
        </p:spPr>
        <p:txBody>
          <a:bodyPr anchor="ct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21" name="Marcador de texto 14">
            <a:extLst>
              <a:ext uri="{FF2B5EF4-FFF2-40B4-BE49-F238E27FC236}">
                <a16:creationId xmlns:a16="http://schemas.microsoft.com/office/drawing/2014/main" id="{CE51975D-282C-68CB-92F0-C5574F0808B6}"/>
              </a:ext>
            </a:extLst>
          </p:cNvPr>
          <p:cNvSpPr>
            <a:spLocks noGrp="1"/>
          </p:cNvSpPr>
          <p:nvPr>
            <p:ph type="body" sz="quarter" idx="26" hasCustomPrompt="1"/>
          </p:nvPr>
        </p:nvSpPr>
        <p:spPr>
          <a:xfrm>
            <a:off x="3674860" y="3980744"/>
            <a:ext cx="7826700" cy="996808"/>
          </a:xfrm>
        </p:spPr>
        <p:txBody>
          <a:bodyPr anchor="ct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29" name="Marcador de texto 14">
            <a:extLst>
              <a:ext uri="{FF2B5EF4-FFF2-40B4-BE49-F238E27FC236}">
                <a16:creationId xmlns:a16="http://schemas.microsoft.com/office/drawing/2014/main" id="{FD7474CB-F331-0CC8-92B6-D17883E3AA70}"/>
              </a:ext>
            </a:extLst>
          </p:cNvPr>
          <p:cNvSpPr>
            <a:spLocks noGrp="1"/>
          </p:cNvSpPr>
          <p:nvPr>
            <p:ph type="body" sz="quarter" idx="27" hasCustomPrompt="1"/>
          </p:nvPr>
        </p:nvSpPr>
        <p:spPr>
          <a:xfrm>
            <a:off x="3674860" y="5239429"/>
            <a:ext cx="7826699" cy="1011670"/>
          </a:xfrm>
        </p:spPr>
        <p:txBody>
          <a:bodyPr anchor="ct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37" name="Marcador de posición de imagen 38">
            <a:extLst>
              <a:ext uri="{FF2B5EF4-FFF2-40B4-BE49-F238E27FC236}">
                <a16:creationId xmlns:a16="http://schemas.microsoft.com/office/drawing/2014/main" id="{B8684A53-6964-A857-DE05-FB3665411328}"/>
              </a:ext>
            </a:extLst>
          </p:cNvPr>
          <p:cNvSpPr>
            <a:spLocks noGrp="1"/>
          </p:cNvSpPr>
          <p:nvPr>
            <p:ph type="pic" sz="quarter" idx="42" hasCustomPrompt="1"/>
          </p:nvPr>
        </p:nvSpPr>
        <p:spPr>
          <a:xfrm>
            <a:off x="3000190" y="1732185"/>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38" name="Marcador de posición de imagen 38">
            <a:extLst>
              <a:ext uri="{FF2B5EF4-FFF2-40B4-BE49-F238E27FC236}">
                <a16:creationId xmlns:a16="http://schemas.microsoft.com/office/drawing/2014/main" id="{A4E083C6-FC4F-3791-BA54-75B54245DE1A}"/>
              </a:ext>
            </a:extLst>
          </p:cNvPr>
          <p:cNvSpPr>
            <a:spLocks noGrp="1"/>
          </p:cNvSpPr>
          <p:nvPr>
            <p:ph type="pic" sz="quarter" idx="43" hasCustomPrompt="1"/>
          </p:nvPr>
        </p:nvSpPr>
        <p:spPr>
          <a:xfrm>
            <a:off x="3000190" y="2973157"/>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39" name="Marcador de posición de imagen 38">
            <a:extLst>
              <a:ext uri="{FF2B5EF4-FFF2-40B4-BE49-F238E27FC236}">
                <a16:creationId xmlns:a16="http://schemas.microsoft.com/office/drawing/2014/main" id="{71AD9A08-48F8-A415-4212-CB9EF780BCF5}"/>
              </a:ext>
            </a:extLst>
          </p:cNvPr>
          <p:cNvSpPr>
            <a:spLocks noGrp="1"/>
          </p:cNvSpPr>
          <p:nvPr>
            <p:ph type="pic" sz="quarter" idx="44" hasCustomPrompt="1"/>
          </p:nvPr>
        </p:nvSpPr>
        <p:spPr>
          <a:xfrm>
            <a:off x="3000190" y="4253317"/>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47" name="Marcador de posición de imagen 38">
            <a:extLst>
              <a:ext uri="{FF2B5EF4-FFF2-40B4-BE49-F238E27FC236}">
                <a16:creationId xmlns:a16="http://schemas.microsoft.com/office/drawing/2014/main" id="{D6749BBC-277C-2D3E-CAA1-99AC72000EC2}"/>
              </a:ext>
            </a:extLst>
          </p:cNvPr>
          <p:cNvSpPr>
            <a:spLocks noGrp="1"/>
          </p:cNvSpPr>
          <p:nvPr>
            <p:ph type="pic" sz="quarter" idx="45" hasCustomPrompt="1"/>
          </p:nvPr>
        </p:nvSpPr>
        <p:spPr>
          <a:xfrm>
            <a:off x="3000190" y="5500820"/>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3" name="Título 1">
            <a:extLst>
              <a:ext uri="{FF2B5EF4-FFF2-40B4-BE49-F238E27FC236}">
                <a16:creationId xmlns:a16="http://schemas.microsoft.com/office/drawing/2014/main" id="{8B246579-86A7-7C23-6F8A-BA9798DCEC99}"/>
              </a:ext>
            </a:extLst>
          </p:cNvPr>
          <p:cNvSpPr>
            <a:spLocks noGrp="1"/>
          </p:cNvSpPr>
          <p:nvPr>
            <p:ph type="title" hasCustomPrompt="1"/>
          </p:nvPr>
        </p:nvSpPr>
        <p:spPr>
          <a:xfrm>
            <a:off x="2537341" y="313015"/>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1417900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ítulo, 3 columnas y tex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id="{09BC8DDC-A23B-E061-3E76-FED2D1B6F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238" y="0"/>
            <a:ext cx="12257830" cy="6901045"/>
          </a:xfrm>
          <a:prstGeom prst="rect">
            <a:avLst/>
          </a:prstGeom>
        </p:spPr>
      </p:pic>
      <p:sp>
        <p:nvSpPr>
          <p:cNvPr id="18" name="Rectángulo redondeado 17">
            <a:extLst>
              <a:ext uri="{FF2B5EF4-FFF2-40B4-BE49-F238E27FC236}">
                <a16:creationId xmlns:a16="http://schemas.microsoft.com/office/drawing/2014/main" id="{E1A1E651-57E1-21A8-BD96-0FA6EE8F114C}"/>
              </a:ext>
              <a:ext uri="{C183D7F6-B498-43B3-948B-1728B52AA6E4}">
                <adec:decorative xmlns:adec="http://schemas.microsoft.com/office/drawing/2017/decorative" val="1"/>
              </a:ext>
            </a:extLst>
          </p:cNvPr>
          <p:cNvSpPr/>
          <p:nvPr userDrawn="1"/>
        </p:nvSpPr>
        <p:spPr>
          <a:xfrm>
            <a:off x="8144540" y="3055466"/>
            <a:ext cx="3604437" cy="3208603"/>
          </a:xfrm>
          <a:prstGeom prst="roundRect">
            <a:avLst>
              <a:gd name="adj" fmla="val 8527"/>
            </a:avLst>
          </a:prstGeom>
          <a:solidFill>
            <a:schemeClr val="bg1"/>
          </a:solidFill>
          <a:ln>
            <a:noFill/>
          </a:ln>
          <a:effectLst>
            <a:outerShdw blurRad="113004" dist="50800" dir="7740000" algn="ctr" rotWithShape="0">
              <a:schemeClr val="accent2">
                <a:alpha val="2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0" name="Gráfico 19">
            <a:extLst>
              <a:ext uri="{FF2B5EF4-FFF2-40B4-BE49-F238E27FC236}">
                <a16:creationId xmlns:a16="http://schemas.microsoft.com/office/drawing/2014/main" id="{1A8676B0-DA06-BE7A-D187-772FEBE52355}"/>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21243" y="1593915"/>
            <a:ext cx="1051031" cy="1690408"/>
          </a:xfrm>
          <a:prstGeom prst="rect">
            <a:avLst/>
          </a:prstGeom>
        </p:spPr>
      </p:pic>
      <p:sp>
        <p:nvSpPr>
          <p:cNvPr id="21" name="Rectángulo redondeado 20">
            <a:extLst>
              <a:ext uri="{FF2B5EF4-FFF2-40B4-BE49-F238E27FC236}">
                <a16:creationId xmlns:a16="http://schemas.microsoft.com/office/drawing/2014/main" id="{0EE8CABE-BB07-7EB9-5C4E-33B0BB3EE533}"/>
              </a:ext>
              <a:ext uri="{C183D7F6-B498-43B3-948B-1728B52AA6E4}">
                <adec:decorative xmlns:adec="http://schemas.microsoft.com/office/drawing/2017/decorative" val="1"/>
              </a:ext>
            </a:extLst>
          </p:cNvPr>
          <p:cNvSpPr/>
          <p:nvPr userDrawn="1"/>
        </p:nvSpPr>
        <p:spPr>
          <a:xfrm>
            <a:off x="4295554" y="3055466"/>
            <a:ext cx="3604437" cy="3208603"/>
          </a:xfrm>
          <a:prstGeom prst="roundRect">
            <a:avLst>
              <a:gd name="adj" fmla="val 8527"/>
            </a:avLst>
          </a:prstGeom>
          <a:solidFill>
            <a:schemeClr val="bg1"/>
          </a:solidFill>
          <a:ln>
            <a:noFill/>
          </a:ln>
          <a:effectLst>
            <a:outerShdw blurRad="113004" dist="50800" dir="7740000" algn="ctr" rotWithShape="0">
              <a:schemeClr val="accent2">
                <a:alpha val="2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Gráfico 21">
            <a:extLst>
              <a:ext uri="{FF2B5EF4-FFF2-40B4-BE49-F238E27FC236}">
                <a16:creationId xmlns:a16="http://schemas.microsoft.com/office/drawing/2014/main" id="{F6E2C8F5-4742-5A9A-C1B1-EBDD46A2AEA0}"/>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72257" y="1593915"/>
            <a:ext cx="1051031" cy="1690408"/>
          </a:xfrm>
          <a:prstGeom prst="rect">
            <a:avLst/>
          </a:prstGeom>
        </p:spPr>
      </p:pic>
      <p:sp>
        <p:nvSpPr>
          <p:cNvPr id="24" name="Rectángulo redondeado 23">
            <a:extLst>
              <a:ext uri="{FF2B5EF4-FFF2-40B4-BE49-F238E27FC236}">
                <a16:creationId xmlns:a16="http://schemas.microsoft.com/office/drawing/2014/main" id="{A37D0FFB-8B35-AA3A-C021-F81856E0B57A}"/>
              </a:ext>
              <a:ext uri="{C183D7F6-B498-43B3-948B-1728B52AA6E4}">
                <adec:decorative xmlns:adec="http://schemas.microsoft.com/office/drawing/2017/decorative" val="1"/>
              </a:ext>
            </a:extLst>
          </p:cNvPr>
          <p:cNvSpPr/>
          <p:nvPr userDrawn="1"/>
        </p:nvSpPr>
        <p:spPr>
          <a:xfrm>
            <a:off x="457200" y="3055466"/>
            <a:ext cx="3604437" cy="3208603"/>
          </a:xfrm>
          <a:prstGeom prst="roundRect">
            <a:avLst>
              <a:gd name="adj" fmla="val 8527"/>
            </a:avLst>
          </a:prstGeom>
          <a:solidFill>
            <a:schemeClr val="bg1"/>
          </a:solidFill>
          <a:ln>
            <a:noFill/>
          </a:ln>
          <a:effectLst>
            <a:outerShdw blurRad="113004" dist="50800" dir="7740000" algn="ctr" rotWithShape="0">
              <a:schemeClr val="accent2">
                <a:alpha val="2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5" name="Gráfico 24">
            <a:extLst>
              <a:ext uri="{FF2B5EF4-FFF2-40B4-BE49-F238E27FC236}">
                <a16:creationId xmlns:a16="http://schemas.microsoft.com/office/drawing/2014/main" id="{0FE242AD-50FF-C2A1-44A3-20359E09C51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33903" y="1593915"/>
            <a:ext cx="1051031" cy="1690408"/>
          </a:xfrm>
          <a:prstGeom prst="rect">
            <a:avLst/>
          </a:prstGeom>
        </p:spPr>
      </p:pic>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750862" y="4171794"/>
            <a:ext cx="3017111" cy="1777902"/>
          </a:xfrm>
        </p:spPr>
        <p:txBody>
          <a:bodyPr anchor="ct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41" name="Marcador de texto 14">
            <a:extLst>
              <a:ext uri="{FF2B5EF4-FFF2-40B4-BE49-F238E27FC236}">
                <a16:creationId xmlns:a16="http://schemas.microsoft.com/office/drawing/2014/main" id="{3A73B24E-8981-C1D9-23DA-EFDC1552DFF7}"/>
              </a:ext>
            </a:extLst>
          </p:cNvPr>
          <p:cNvSpPr>
            <a:spLocks noGrp="1"/>
          </p:cNvSpPr>
          <p:nvPr>
            <p:ph type="body" sz="quarter" idx="29" hasCustomPrompt="1"/>
          </p:nvPr>
        </p:nvSpPr>
        <p:spPr>
          <a:xfrm>
            <a:off x="750862" y="3530860"/>
            <a:ext cx="3017112" cy="448433"/>
          </a:xfrm>
        </p:spPr>
        <p:txBody>
          <a:bodyPr anchor="t">
            <a:noAutofit/>
          </a:bodyPr>
          <a:lstStyle>
            <a:lvl1pPr marL="0" indent="0" algn="l">
              <a:buNone/>
              <a:defRPr sz="14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subtítulo corto máximo de dos líneas de texto</a:t>
            </a:r>
          </a:p>
        </p:txBody>
      </p:sp>
      <p:sp>
        <p:nvSpPr>
          <p:cNvPr id="42" name="Marcador de texto 14">
            <a:extLst>
              <a:ext uri="{FF2B5EF4-FFF2-40B4-BE49-F238E27FC236}">
                <a16:creationId xmlns:a16="http://schemas.microsoft.com/office/drawing/2014/main" id="{BAC303AC-9ED8-C3F3-A463-5E3F017247E6}"/>
              </a:ext>
            </a:extLst>
          </p:cNvPr>
          <p:cNvSpPr>
            <a:spLocks noGrp="1"/>
          </p:cNvSpPr>
          <p:nvPr>
            <p:ph type="body" sz="quarter" idx="38" hasCustomPrompt="1"/>
          </p:nvPr>
        </p:nvSpPr>
        <p:spPr>
          <a:xfrm>
            <a:off x="4589215" y="4171794"/>
            <a:ext cx="3017111" cy="1777902"/>
          </a:xfrm>
        </p:spPr>
        <p:txBody>
          <a:bodyPr anchor="ct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43" name="Marcador de texto 14">
            <a:extLst>
              <a:ext uri="{FF2B5EF4-FFF2-40B4-BE49-F238E27FC236}">
                <a16:creationId xmlns:a16="http://schemas.microsoft.com/office/drawing/2014/main" id="{092CF725-1C04-B5A4-CF1A-6C6540356776}"/>
              </a:ext>
            </a:extLst>
          </p:cNvPr>
          <p:cNvSpPr>
            <a:spLocks noGrp="1"/>
          </p:cNvSpPr>
          <p:nvPr>
            <p:ph type="body" sz="quarter" idx="39" hasCustomPrompt="1"/>
          </p:nvPr>
        </p:nvSpPr>
        <p:spPr>
          <a:xfrm>
            <a:off x="4589215" y="3530860"/>
            <a:ext cx="3017112" cy="448433"/>
          </a:xfrm>
        </p:spPr>
        <p:txBody>
          <a:bodyPr anchor="t">
            <a:noAutofit/>
          </a:bodyPr>
          <a:lstStyle>
            <a:lvl1pPr marL="0" indent="0" algn="l">
              <a:buNone/>
              <a:defRPr sz="14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subtítulo corto máximo de dos líneas de texto</a:t>
            </a:r>
          </a:p>
        </p:txBody>
      </p:sp>
      <p:sp>
        <p:nvSpPr>
          <p:cNvPr id="44" name="Marcador de texto 14">
            <a:extLst>
              <a:ext uri="{FF2B5EF4-FFF2-40B4-BE49-F238E27FC236}">
                <a16:creationId xmlns:a16="http://schemas.microsoft.com/office/drawing/2014/main" id="{44A18ADA-38F1-0F74-799C-C75E96DC624E}"/>
              </a:ext>
            </a:extLst>
          </p:cNvPr>
          <p:cNvSpPr>
            <a:spLocks noGrp="1"/>
          </p:cNvSpPr>
          <p:nvPr>
            <p:ph type="body" sz="quarter" idx="40" hasCustomPrompt="1"/>
          </p:nvPr>
        </p:nvSpPr>
        <p:spPr>
          <a:xfrm>
            <a:off x="8427569" y="4171794"/>
            <a:ext cx="3017111" cy="1777902"/>
          </a:xfrm>
        </p:spPr>
        <p:txBody>
          <a:bodyPr anchor="ct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45" name="Marcador de texto 14">
            <a:extLst>
              <a:ext uri="{FF2B5EF4-FFF2-40B4-BE49-F238E27FC236}">
                <a16:creationId xmlns:a16="http://schemas.microsoft.com/office/drawing/2014/main" id="{D2AB22AB-4105-B2AF-5E05-E6DAD1FB06D6}"/>
              </a:ext>
            </a:extLst>
          </p:cNvPr>
          <p:cNvSpPr>
            <a:spLocks noGrp="1"/>
          </p:cNvSpPr>
          <p:nvPr>
            <p:ph type="body" sz="quarter" idx="41" hasCustomPrompt="1"/>
          </p:nvPr>
        </p:nvSpPr>
        <p:spPr>
          <a:xfrm>
            <a:off x="8427569" y="3530860"/>
            <a:ext cx="3017112" cy="448433"/>
          </a:xfrm>
        </p:spPr>
        <p:txBody>
          <a:bodyPr anchor="t">
            <a:noAutofit/>
          </a:bodyPr>
          <a:lstStyle>
            <a:lvl1pPr marL="0" indent="0" algn="l">
              <a:buNone/>
              <a:defRPr sz="14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subtítulo corto máximo de dos líneas de texto</a:t>
            </a:r>
          </a:p>
        </p:txBody>
      </p:sp>
      <p:sp>
        <p:nvSpPr>
          <p:cNvPr id="46" name="Marcador de posición de imagen 38">
            <a:extLst>
              <a:ext uri="{FF2B5EF4-FFF2-40B4-BE49-F238E27FC236}">
                <a16:creationId xmlns:a16="http://schemas.microsoft.com/office/drawing/2014/main" id="{72A3ABAE-6C6F-8AC6-A744-7147A284751C}"/>
              </a:ext>
            </a:extLst>
          </p:cNvPr>
          <p:cNvSpPr>
            <a:spLocks noGrp="1"/>
          </p:cNvSpPr>
          <p:nvPr>
            <p:ph type="pic" sz="quarter" idx="42" hasCustomPrompt="1"/>
          </p:nvPr>
        </p:nvSpPr>
        <p:spPr>
          <a:xfrm>
            <a:off x="1991351" y="1869440"/>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47" name="Marcador de posición de imagen 38">
            <a:extLst>
              <a:ext uri="{FF2B5EF4-FFF2-40B4-BE49-F238E27FC236}">
                <a16:creationId xmlns:a16="http://schemas.microsoft.com/office/drawing/2014/main" id="{FD3AC744-DE3A-303B-581C-10DFE9A8991C}"/>
              </a:ext>
            </a:extLst>
          </p:cNvPr>
          <p:cNvSpPr>
            <a:spLocks noGrp="1"/>
          </p:cNvSpPr>
          <p:nvPr>
            <p:ph type="pic" sz="quarter" idx="43" hasCustomPrompt="1"/>
          </p:nvPr>
        </p:nvSpPr>
        <p:spPr>
          <a:xfrm>
            <a:off x="5840337" y="1869440"/>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48" name="Marcador de posición de imagen 38">
            <a:extLst>
              <a:ext uri="{FF2B5EF4-FFF2-40B4-BE49-F238E27FC236}">
                <a16:creationId xmlns:a16="http://schemas.microsoft.com/office/drawing/2014/main" id="{D1A26B67-4DF6-38BE-9F07-99B9C1642099}"/>
              </a:ext>
            </a:extLst>
          </p:cNvPr>
          <p:cNvSpPr>
            <a:spLocks noGrp="1"/>
          </p:cNvSpPr>
          <p:nvPr>
            <p:ph type="pic" sz="quarter" idx="44" hasCustomPrompt="1"/>
          </p:nvPr>
        </p:nvSpPr>
        <p:spPr>
          <a:xfrm>
            <a:off x="9712147" y="1869440"/>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3" name="Título 1">
            <a:extLst>
              <a:ext uri="{FF2B5EF4-FFF2-40B4-BE49-F238E27FC236}">
                <a16:creationId xmlns:a16="http://schemas.microsoft.com/office/drawing/2014/main" id="{922D5703-E90D-A14B-B08E-AB991517E7D8}"/>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277436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ítulo, fondo tecnologic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id="{09BC8DDC-A23B-E061-3E76-FED2D1B6F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238" y="0"/>
            <a:ext cx="12257830" cy="6901045"/>
          </a:xfrm>
          <a:prstGeom prst="rect">
            <a:avLst/>
          </a:prstGeom>
        </p:spPr>
      </p:pic>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3" name="Título 1">
            <a:extLst>
              <a:ext uri="{FF2B5EF4-FFF2-40B4-BE49-F238E27FC236}">
                <a16:creationId xmlns:a16="http://schemas.microsoft.com/office/drawing/2014/main" id="{922D5703-E90D-A14B-B08E-AB991517E7D8}"/>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1331163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as fondo clar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E993DD84-6DC3-BD8E-34FA-F072B9F5FED1}"/>
              </a:ext>
              <a:ext uri="{C183D7F6-B498-43B3-948B-1728B52AA6E4}">
                <adec:decorative xmlns:adec="http://schemas.microsoft.com/office/drawing/2017/decorative" val="1"/>
              </a:ext>
            </a:extLst>
          </p:cNvPr>
          <p:cNvGrpSpPr/>
          <p:nvPr userDrawn="1"/>
        </p:nvGrpSpPr>
        <p:grpSpPr>
          <a:xfrm>
            <a:off x="2092959" y="5866953"/>
            <a:ext cx="7945120" cy="254000"/>
            <a:chOff x="2133600" y="5811520"/>
            <a:chExt cx="7945120" cy="254000"/>
          </a:xfrm>
        </p:grpSpPr>
        <p:cxnSp>
          <p:nvCxnSpPr>
            <p:cNvPr id="4" name="Conector recto 3">
              <a:extLst>
                <a:ext uri="{FF2B5EF4-FFF2-40B4-BE49-F238E27FC236}">
                  <a16:creationId xmlns:a16="http://schemas.microsoft.com/office/drawing/2014/main" id="{A9921F3A-1BD5-F3EF-C362-510230A752C8}"/>
                </a:ext>
              </a:extLst>
            </p:cNvPr>
            <p:cNvCxnSpPr/>
            <p:nvPr/>
          </p:nvCxnSpPr>
          <p:spPr>
            <a:xfrm>
              <a:off x="2133600" y="5943600"/>
              <a:ext cx="7823200" cy="0"/>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sp>
          <p:nvSpPr>
            <p:cNvPr id="6" name="Elipse 5">
              <a:extLst>
                <a:ext uri="{FF2B5EF4-FFF2-40B4-BE49-F238E27FC236}">
                  <a16:creationId xmlns:a16="http://schemas.microsoft.com/office/drawing/2014/main" id="{C748ED1E-4E05-3F66-F551-19767EDDC06A}"/>
                </a:ext>
              </a:extLst>
            </p:cNvPr>
            <p:cNvSpPr/>
            <p:nvPr/>
          </p:nvSpPr>
          <p:spPr>
            <a:xfrm>
              <a:off x="2133600" y="5811520"/>
              <a:ext cx="254000" cy="254000"/>
            </a:xfrm>
            <a:prstGeom prst="ellipse">
              <a:avLst/>
            </a:prstGeom>
            <a:solidFill>
              <a:schemeClr val="tx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Elipse 7">
              <a:extLst>
                <a:ext uri="{FF2B5EF4-FFF2-40B4-BE49-F238E27FC236}">
                  <a16:creationId xmlns:a16="http://schemas.microsoft.com/office/drawing/2014/main" id="{539ED5A5-95E5-DA57-6FF5-F4CE5DF55C58}"/>
                </a:ext>
              </a:extLst>
            </p:cNvPr>
            <p:cNvSpPr/>
            <p:nvPr/>
          </p:nvSpPr>
          <p:spPr>
            <a:xfrm>
              <a:off x="5974080" y="5811520"/>
              <a:ext cx="254000" cy="254000"/>
            </a:xfrm>
            <a:prstGeom prst="ellipse">
              <a:avLst/>
            </a:prstGeom>
            <a:solidFill>
              <a:schemeClr val="accent3"/>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Elipse 8">
              <a:extLst>
                <a:ext uri="{FF2B5EF4-FFF2-40B4-BE49-F238E27FC236}">
                  <a16:creationId xmlns:a16="http://schemas.microsoft.com/office/drawing/2014/main" id="{6A596D53-5D21-EA6E-C5C9-7EF284959AE3}"/>
                </a:ext>
              </a:extLst>
            </p:cNvPr>
            <p:cNvSpPr/>
            <p:nvPr/>
          </p:nvSpPr>
          <p:spPr>
            <a:xfrm>
              <a:off x="9824720" y="5811520"/>
              <a:ext cx="254000" cy="254000"/>
            </a:xfrm>
            <a:prstGeom prst="ellipse">
              <a:avLst/>
            </a:prstGeom>
            <a:solidFill>
              <a:schemeClr val="accent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0" name="Grupo 9">
            <a:extLst>
              <a:ext uri="{FF2B5EF4-FFF2-40B4-BE49-F238E27FC236}">
                <a16:creationId xmlns:a16="http://schemas.microsoft.com/office/drawing/2014/main" id="{279B300F-D8E4-BA2A-ADBD-51EA5D0C1A23}"/>
              </a:ext>
              <a:ext uri="{C183D7F6-B498-43B3-948B-1728B52AA6E4}">
                <adec:decorative xmlns:adec="http://schemas.microsoft.com/office/drawing/2017/decorative" val="1"/>
              </a:ext>
            </a:extLst>
          </p:cNvPr>
          <p:cNvGrpSpPr/>
          <p:nvPr userDrawn="1"/>
        </p:nvGrpSpPr>
        <p:grpSpPr>
          <a:xfrm>
            <a:off x="8145061" y="1786828"/>
            <a:ext cx="3582146" cy="3669091"/>
            <a:chOff x="8145061" y="1786828"/>
            <a:chExt cx="3582146" cy="3669091"/>
          </a:xfrm>
          <a:effectLst>
            <a:outerShdw blurRad="50800" dist="38100" dir="2700000" algn="tl" rotWithShape="0">
              <a:schemeClr val="accent2">
                <a:alpha val="30000"/>
              </a:schemeClr>
            </a:outerShdw>
          </a:effectLst>
        </p:grpSpPr>
        <p:pic>
          <p:nvPicPr>
            <p:cNvPr id="11" name="Gráfico 10">
              <a:extLst>
                <a:ext uri="{FF2B5EF4-FFF2-40B4-BE49-F238E27FC236}">
                  <a16:creationId xmlns:a16="http://schemas.microsoft.com/office/drawing/2014/main" id="{95255FCA-A6FA-45A9-05EE-C01863DC646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45061" y="1786828"/>
              <a:ext cx="3582146" cy="3669091"/>
            </a:xfrm>
            <a:prstGeom prst="rect">
              <a:avLst/>
            </a:prstGeom>
          </p:spPr>
        </p:pic>
        <p:pic>
          <p:nvPicPr>
            <p:cNvPr id="12" name="Imagen 15">
              <a:extLst>
                <a:ext uri="{FF2B5EF4-FFF2-40B4-BE49-F238E27FC236}">
                  <a16:creationId xmlns:a16="http://schemas.microsoft.com/office/drawing/2014/main" id="{A1D59A3B-01D9-9603-9FFC-1ACC9506397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895152" y="1883218"/>
              <a:ext cx="654205" cy="654205"/>
            </a:xfrm>
            <a:prstGeom prst="rect">
              <a:avLst/>
            </a:prstGeom>
          </p:spPr>
        </p:pic>
      </p:grpSp>
      <p:grpSp>
        <p:nvGrpSpPr>
          <p:cNvPr id="13" name="Grupo 12">
            <a:extLst>
              <a:ext uri="{FF2B5EF4-FFF2-40B4-BE49-F238E27FC236}">
                <a16:creationId xmlns:a16="http://schemas.microsoft.com/office/drawing/2014/main" id="{CCF3C14E-3B0E-1C70-610E-3DB4237E706F}"/>
              </a:ext>
              <a:ext uri="{C183D7F6-B498-43B3-948B-1728B52AA6E4}">
                <adec:decorative xmlns:adec="http://schemas.microsoft.com/office/drawing/2017/decorative" val="1"/>
              </a:ext>
            </a:extLst>
          </p:cNvPr>
          <p:cNvGrpSpPr/>
          <p:nvPr userDrawn="1"/>
        </p:nvGrpSpPr>
        <p:grpSpPr>
          <a:xfrm>
            <a:off x="4274810" y="1786828"/>
            <a:ext cx="3582146" cy="3669092"/>
            <a:chOff x="4274810" y="1786828"/>
            <a:chExt cx="3582146" cy="3669092"/>
          </a:xfrm>
          <a:effectLst>
            <a:outerShdw blurRad="50800" dist="38100" dir="2700000" algn="tl" rotWithShape="0">
              <a:schemeClr val="accent2">
                <a:alpha val="30000"/>
              </a:schemeClr>
            </a:outerShdw>
          </a:effectLst>
        </p:grpSpPr>
        <p:pic>
          <p:nvPicPr>
            <p:cNvPr id="20" name="Gráfico 19">
              <a:extLst>
                <a:ext uri="{FF2B5EF4-FFF2-40B4-BE49-F238E27FC236}">
                  <a16:creationId xmlns:a16="http://schemas.microsoft.com/office/drawing/2014/main" id="{543E686B-215B-91A8-A9C7-BFC321C255B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274810" y="1786828"/>
              <a:ext cx="3582146" cy="3669092"/>
            </a:xfrm>
            <a:prstGeom prst="rect">
              <a:avLst/>
            </a:prstGeom>
          </p:spPr>
        </p:pic>
        <p:pic>
          <p:nvPicPr>
            <p:cNvPr id="21" name="Imagen 13">
              <a:extLst>
                <a:ext uri="{FF2B5EF4-FFF2-40B4-BE49-F238E27FC236}">
                  <a16:creationId xmlns:a16="http://schemas.microsoft.com/office/drawing/2014/main" id="{B83BA540-6826-4087-C7D1-EBD584599FF2}"/>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043661" y="1883218"/>
              <a:ext cx="654205" cy="654205"/>
            </a:xfrm>
            <a:prstGeom prst="rect">
              <a:avLst/>
            </a:prstGeom>
          </p:spPr>
        </p:pic>
      </p:grpSp>
      <p:grpSp>
        <p:nvGrpSpPr>
          <p:cNvPr id="22" name="Grupo 21">
            <a:extLst>
              <a:ext uri="{FF2B5EF4-FFF2-40B4-BE49-F238E27FC236}">
                <a16:creationId xmlns:a16="http://schemas.microsoft.com/office/drawing/2014/main" id="{762F4845-1FD0-4D27-1DA8-15B7A62C0E76}"/>
              </a:ext>
              <a:ext uri="{C183D7F6-B498-43B3-948B-1728B52AA6E4}">
                <adec:decorative xmlns:adec="http://schemas.microsoft.com/office/drawing/2017/decorative" val="1"/>
              </a:ext>
            </a:extLst>
          </p:cNvPr>
          <p:cNvGrpSpPr/>
          <p:nvPr userDrawn="1"/>
        </p:nvGrpSpPr>
        <p:grpSpPr>
          <a:xfrm>
            <a:off x="468354" y="1786828"/>
            <a:ext cx="3582146" cy="3669092"/>
            <a:chOff x="468354" y="1786828"/>
            <a:chExt cx="3582146" cy="3669092"/>
          </a:xfrm>
          <a:effectLst>
            <a:outerShdw blurRad="50800" dist="38100" dir="2700000" algn="tl" rotWithShape="0">
              <a:schemeClr val="accent2">
                <a:alpha val="30000"/>
              </a:schemeClr>
            </a:outerShdw>
          </a:effectLst>
        </p:grpSpPr>
        <p:pic>
          <p:nvPicPr>
            <p:cNvPr id="23" name="Gráfico 22">
              <a:extLst>
                <a:ext uri="{FF2B5EF4-FFF2-40B4-BE49-F238E27FC236}">
                  <a16:creationId xmlns:a16="http://schemas.microsoft.com/office/drawing/2014/main" id="{6D190890-F938-69CD-4541-5ACBDEB2E63F}"/>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68354" y="1786828"/>
              <a:ext cx="3582146" cy="3669092"/>
            </a:xfrm>
            <a:prstGeom prst="rect">
              <a:avLst/>
            </a:prstGeom>
          </p:spPr>
        </p:pic>
        <p:pic>
          <p:nvPicPr>
            <p:cNvPr id="24" name="Imagen 13">
              <a:extLst>
                <a:ext uri="{FF2B5EF4-FFF2-40B4-BE49-F238E27FC236}">
                  <a16:creationId xmlns:a16="http://schemas.microsoft.com/office/drawing/2014/main" id="{1CAF521A-9834-878F-49D8-129DD2B2B40B}"/>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3226573" y="1883218"/>
              <a:ext cx="654205" cy="654205"/>
            </a:xfrm>
            <a:prstGeom prst="rect">
              <a:avLst/>
            </a:prstGeom>
          </p:spPr>
        </p:pic>
      </p:gr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663646" y="3441403"/>
            <a:ext cx="3135721" cy="1610833"/>
          </a:xfrm>
        </p:spPr>
        <p:txBody>
          <a:bodyP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7" name="Marcador de texto 14">
            <a:extLst>
              <a:ext uri="{FF2B5EF4-FFF2-40B4-BE49-F238E27FC236}">
                <a16:creationId xmlns:a16="http://schemas.microsoft.com/office/drawing/2014/main" id="{D5F3EB52-2B0F-0813-3F3C-64F974AD8908}"/>
              </a:ext>
            </a:extLst>
          </p:cNvPr>
          <p:cNvSpPr>
            <a:spLocks noGrp="1"/>
          </p:cNvSpPr>
          <p:nvPr>
            <p:ph type="body" sz="quarter" idx="22" hasCustomPrompt="1"/>
          </p:nvPr>
        </p:nvSpPr>
        <p:spPr>
          <a:xfrm>
            <a:off x="663646" y="2086960"/>
            <a:ext cx="1988114" cy="961040"/>
          </a:xfrm>
        </p:spPr>
        <p:txBody>
          <a:bodyPr>
            <a:noAutofit/>
          </a:bodyPr>
          <a:lstStyle>
            <a:lvl1pPr marL="0" indent="0" algn="l">
              <a:buNone/>
              <a:defRPr sz="1600" b="1">
                <a:ln>
                  <a:noFill/>
                </a:ln>
                <a:solidFill>
                  <a:schemeClr val="bg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para título corto o de tres líneas máximo</a:t>
            </a:r>
          </a:p>
        </p:txBody>
      </p:sp>
      <p:sp>
        <p:nvSpPr>
          <p:cNvPr id="28" name="Marcador de texto 14">
            <a:extLst>
              <a:ext uri="{FF2B5EF4-FFF2-40B4-BE49-F238E27FC236}">
                <a16:creationId xmlns:a16="http://schemas.microsoft.com/office/drawing/2014/main" id="{07908BCB-D5E1-BFA0-8393-3A24EC403FA3}"/>
              </a:ext>
            </a:extLst>
          </p:cNvPr>
          <p:cNvSpPr>
            <a:spLocks noGrp="1"/>
          </p:cNvSpPr>
          <p:nvPr>
            <p:ph type="body" sz="quarter" idx="23" hasCustomPrompt="1"/>
          </p:nvPr>
        </p:nvSpPr>
        <p:spPr>
          <a:xfrm>
            <a:off x="4524446" y="3428999"/>
            <a:ext cx="3135721" cy="1610833"/>
          </a:xfrm>
        </p:spPr>
        <p:txBody>
          <a:bodyP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30" name="Marcador de texto 14">
            <a:extLst>
              <a:ext uri="{FF2B5EF4-FFF2-40B4-BE49-F238E27FC236}">
                <a16:creationId xmlns:a16="http://schemas.microsoft.com/office/drawing/2014/main" id="{92CAA428-BF86-5464-1536-34D193DC0837}"/>
              </a:ext>
            </a:extLst>
          </p:cNvPr>
          <p:cNvSpPr>
            <a:spLocks noGrp="1"/>
          </p:cNvSpPr>
          <p:nvPr>
            <p:ph type="body" sz="quarter" idx="24" hasCustomPrompt="1"/>
          </p:nvPr>
        </p:nvSpPr>
        <p:spPr>
          <a:xfrm>
            <a:off x="4524446" y="2086960"/>
            <a:ext cx="1988114" cy="961040"/>
          </a:xfrm>
        </p:spPr>
        <p:txBody>
          <a:bodyPr>
            <a:noAutofit/>
          </a:bodyPr>
          <a:lstStyle>
            <a:lvl1pPr marL="0" indent="0" algn="l">
              <a:buNone/>
              <a:defRPr sz="16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para título corto o de tres líneas máximo</a:t>
            </a:r>
          </a:p>
        </p:txBody>
      </p:sp>
      <p:sp>
        <p:nvSpPr>
          <p:cNvPr id="31" name="Marcador de texto 14">
            <a:extLst>
              <a:ext uri="{FF2B5EF4-FFF2-40B4-BE49-F238E27FC236}">
                <a16:creationId xmlns:a16="http://schemas.microsoft.com/office/drawing/2014/main" id="{F2D45FC2-1A99-931A-FA6D-96636B49636A}"/>
              </a:ext>
            </a:extLst>
          </p:cNvPr>
          <p:cNvSpPr>
            <a:spLocks noGrp="1"/>
          </p:cNvSpPr>
          <p:nvPr>
            <p:ph type="body" sz="quarter" idx="25" hasCustomPrompt="1"/>
          </p:nvPr>
        </p:nvSpPr>
        <p:spPr>
          <a:xfrm>
            <a:off x="8385245" y="3428999"/>
            <a:ext cx="3211331" cy="1610833"/>
          </a:xfrm>
        </p:spPr>
        <p:txBody>
          <a:bodyPr>
            <a:noAutofit/>
          </a:bodyPr>
          <a:lstStyle>
            <a:lvl1pPr marL="0" indent="0" algn="l">
              <a:buNone/>
              <a:defRPr sz="135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p:txBody>
      </p:sp>
      <p:sp>
        <p:nvSpPr>
          <p:cNvPr id="33" name="Marcador de texto 14">
            <a:extLst>
              <a:ext uri="{FF2B5EF4-FFF2-40B4-BE49-F238E27FC236}">
                <a16:creationId xmlns:a16="http://schemas.microsoft.com/office/drawing/2014/main" id="{AD7CA1C6-A0AB-33AA-498F-187BD44AC5CD}"/>
              </a:ext>
            </a:extLst>
          </p:cNvPr>
          <p:cNvSpPr>
            <a:spLocks noGrp="1"/>
          </p:cNvSpPr>
          <p:nvPr>
            <p:ph type="body" sz="quarter" idx="26" hasCustomPrompt="1"/>
          </p:nvPr>
        </p:nvSpPr>
        <p:spPr>
          <a:xfrm>
            <a:off x="8385246" y="2086960"/>
            <a:ext cx="1988114" cy="961040"/>
          </a:xfrm>
        </p:spPr>
        <p:txBody>
          <a:bodyPr>
            <a:noAutofit/>
          </a:bodyPr>
          <a:lstStyle>
            <a:lvl1pPr marL="0" indent="0" algn="l">
              <a:buNone/>
              <a:defRPr sz="16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para título corto o de tres líneas máximo</a:t>
            </a:r>
          </a:p>
        </p:txBody>
      </p:sp>
      <p:sp>
        <p:nvSpPr>
          <p:cNvPr id="5" name="Título 1">
            <a:extLst>
              <a:ext uri="{FF2B5EF4-FFF2-40B4-BE49-F238E27FC236}">
                <a16:creationId xmlns:a16="http://schemas.microsoft.com/office/drawing/2014/main" id="{D553DDFC-A925-F4CA-F38C-2D89305CEA9F}"/>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3226136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ítulo, subtitulo y 4 viñeta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redondeado 10">
            <a:extLst>
              <a:ext uri="{FF2B5EF4-FFF2-40B4-BE49-F238E27FC236}">
                <a16:creationId xmlns:a16="http://schemas.microsoft.com/office/drawing/2014/main" id="{5AB3A4A7-1F9D-1CDD-452E-1B24DACEB8EE}"/>
              </a:ext>
              <a:ext uri="{C183D7F6-B498-43B3-948B-1728B52AA6E4}">
                <adec:decorative xmlns:adec="http://schemas.microsoft.com/office/drawing/2017/decorative" val="1"/>
              </a:ext>
            </a:extLst>
          </p:cNvPr>
          <p:cNvSpPr/>
          <p:nvPr userDrawn="1"/>
        </p:nvSpPr>
        <p:spPr>
          <a:xfrm>
            <a:off x="2729023" y="5386913"/>
            <a:ext cx="9026097" cy="929313"/>
          </a:xfrm>
          <a:prstGeom prst="roundRect">
            <a:avLst/>
          </a:prstGeom>
          <a:solidFill>
            <a:schemeClr val="bg1"/>
          </a:solidFill>
          <a:ln>
            <a:noFill/>
          </a:ln>
          <a:effectLst>
            <a:outerShdw blurRad="124406" dist="38100" dir="7800000" algn="tl" rotWithShape="0">
              <a:schemeClr val="accent2">
                <a:lumMod val="75000"/>
                <a:alpha val="36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Gráfico 12">
            <a:extLst>
              <a:ext uri="{FF2B5EF4-FFF2-40B4-BE49-F238E27FC236}">
                <a16:creationId xmlns:a16="http://schemas.microsoft.com/office/drawing/2014/main" id="{510B8188-583C-E92B-3E31-C1E64C01CAA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972938" y="5616286"/>
            <a:ext cx="285472" cy="449355"/>
          </a:xfrm>
          <a:prstGeom prst="rect">
            <a:avLst/>
          </a:prstGeom>
        </p:spPr>
      </p:pic>
      <p:sp>
        <p:nvSpPr>
          <p:cNvPr id="14" name="Rectángulo redondeado 13">
            <a:extLst>
              <a:ext uri="{FF2B5EF4-FFF2-40B4-BE49-F238E27FC236}">
                <a16:creationId xmlns:a16="http://schemas.microsoft.com/office/drawing/2014/main" id="{AC2765E3-8B64-2A26-61AE-1BD25206B81D}"/>
              </a:ext>
              <a:ext uri="{C183D7F6-B498-43B3-948B-1728B52AA6E4}">
                <adec:decorative xmlns:adec="http://schemas.microsoft.com/office/drawing/2017/decorative" val="1"/>
              </a:ext>
            </a:extLst>
          </p:cNvPr>
          <p:cNvSpPr/>
          <p:nvPr userDrawn="1"/>
        </p:nvSpPr>
        <p:spPr>
          <a:xfrm>
            <a:off x="2729023" y="4125991"/>
            <a:ext cx="9026097" cy="929313"/>
          </a:xfrm>
          <a:prstGeom prst="roundRect">
            <a:avLst/>
          </a:prstGeom>
          <a:solidFill>
            <a:schemeClr val="bg1"/>
          </a:solidFill>
          <a:ln>
            <a:noFill/>
          </a:ln>
          <a:effectLst>
            <a:outerShdw blurRad="124406" dist="38100" dir="7800000" algn="tl" rotWithShape="0">
              <a:schemeClr val="accent2">
                <a:lumMod val="75000"/>
                <a:alpha val="36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Gráfico 14">
            <a:extLst>
              <a:ext uri="{FF2B5EF4-FFF2-40B4-BE49-F238E27FC236}">
                <a16:creationId xmlns:a16="http://schemas.microsoft.com/office/drawing/2014/main" id="{3255C46C-72AE-999A-35AA-68AAC28A280F}"/>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72938" y="4367113"/>
            <a:ext cx="285472" cy="449355"/>
          </a:xfrm>
          <a:prstGeom prst="rect">
            <a:avLst/>
          </a:prstGeom>
        </p:spPr>
      </p:pic>
      <p:sp>
        <p:nvSpPr>
          <p:cNvPr id="16" name="Rectángulo redondeado 15">
            <a:extLst>
              <a:ext uri="{FF2B5EF4-FFF2-40B4-BE49-F238E27FC236}">
                <a16:creationId xmlns:a16="http://schemas.microsoft.com/office/drawing/2014/main" id="{54EF56BB-6857-DAF0-84E5-B6CA2D3B15E1}"/>
              </a:ext>
              <a:ext uri="{C183D7F6-B498-43B3-948B-1728B52AA6E4}">
                <adec:decorative xmlns:adec="http://schemas.microsoft.com/office/drawing/2017/decorative" val="1"/>
              </a:ext>
            </a:extLst>
          </p:cNvPr>
          <p:cNvSpPr/>
          <p:nvPr userDrawn="1"/>
        </p:nvSpPr>
        <p:spPr>
          <a:xfrm>
            <a:off x="2729023" y="2871349"/>
            <a:ext cx="9026097" cy="929313"/>
          </a:xfrm>
          <a:prstGeom prst="roundRect">
            <a:avLst/>
          </a:prstGeom>
          <a:solidFill>
            <a:schemeClr val="bg1"/>
          </a:solidFill>
          <a:ln>
            <a:noFill/>
          </a:ln>
          <a:effectLst>
            <a:outerShdw blurRad="124406" dist="38100" dir="7800000" algn="tl" rotWithShape="0">
              <a:schemeClr val="accent2">
                <a:lumMod val="75000"/>
                <a:alpha val="36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7" name="Gráfico 16">
            <a:extLst>
              <a:ext uri="{FF2B5EF4-FFF2-40B4-BE49-F238E27FC236}">
                <a16:creationId xmlns:a16="http://schemas.microsoft.com/office/drawing/2014/main" id="{9E3638E5-C769-25CB-7480-86DEF13A38FE}"/>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972938" y="3111327"/>
            <a:ext cx="285472" cy="449355"/>
          </a:xfrm>
          <a:prstGeom prst="rect">
            <a:avLst/>
          </a:prstGeom>
        </p:spPr>
      </p:pic>
      <p:sp>
        <p:nvSpPr>
          <p:cNvPr id="18" name="Rectángulo redondeado 17">
            <a:extLst>
              <a:ext uri="{FF2B5EF4-FFF2-40B4-BE49-F238E27FC236}">
                <a16:creationId xmlns:a16="http://schemas.microsoft.com/office/drawing/2014/main" id="{E4012C27-3370-E6B8-0018-A6148EE4EF77}"/>
              </a:ext>
              <a:ext uri="{C183D7F6-B498-43B3-948B-1728B52AA6E4}">
                <adec:decorative xmlns:adec="http://schemas.microsoft.com/office/drawing/2017/decorative" val="1"/>
              </a:ext>
            </a:extLst>
          </p:cNvPr>
          <p:cNvSpPr/>
          <p:nvPr userDrawn="1"/>
        </p:nvSpPr>
        <p:spPr>
          <a:xfrm>
            <a:off x="2729023" y="1614722"/>
            <a:ext cx="9026097" cy="929313"/>
          </a:xfrm>
          <a:prstGeom prst="roundRect">
            <a:avLst/>
          </a:prstGeom>
          <a:solidFill>
            <a:schemeClr val="bg1"/>
          </a:solidFill>
          <a:ln>
            <a:noFill/>
          </a:ln>
          <a:effectLst>
            <a:outerShdw blurRad="124406" dist="38100" dir="7800000" algn="tl" rotWithShape="0">
              <a:schemeClr val="accent2">
                <a:lumMod val="75000"/>
                <a:alpha val="36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Gráfico 21">
            <a:extLst>
              <a:ext uri="{FF2B5EF4-FFF2-40B4-BE49-F238E27FC236}">
                <a16:creationId xmlns:a16="http://schemas.microsoft.com/office/drawing/2014/main" id="{85162999-B6AE-C2E4-5E21-AD1E7EFDE3FA}"/>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972938" y="1845276"/>
            <a:ext cx="285472" cy="449355"/>
          </a:xfrm>
          <a:prstGeom prst="rect">
            <a:avLst/>
          </a:prstGeom>
        </p:spPr>
      </p:pic>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466605" y="1614721"/>
            <a:ext cx="8144676" cy="928159"/>
          </a:xfrm>
        </p:spPr>
        <p:txBody>
          <a:bodyPr anchor="ct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a 4 líneas de texto para no perder la atención del espectador. </a:t>
            </a:r>
          </a:p>
        </p:txBody>
      </p:sp>
      <p:sp>
        <p:nvSpPr>
          <p:cNvPr id="30" name="Marcador de texto 14">
            <a:extLst>
              <a:ext uri="{FF2B5EF4-FFF2-40B4-BE49-F238E27FC236}">
                <a16:creationId xmlns:a16="http://schemas.microsoft.com/office/drawing/2014/main" id="{92CAA428-BF86-5464-1536-34D193DC0837}"/>
              </a:ext>
            </a:extLst>
          </p:cNvPr>
          <p:cNvSpPr>
            <a:spLocks noGrp="1"/>
          </p:cNvSpPr>
          <p:nvPr>
            <p:ph type="body" sz="quarter" idx="24" hasCustomPrompt="1"/>
          </p:nvPr>
        </p:nvSpPr>
        <p:spPr>
          <a:xfrm>
            <a:off x="355076" y="2953961"/>
            <a:ext cx="2030377" cy="1693402"/>
          </a:xfrm>
        </p:spPr>
        <p:txBody>
          <a:bodyPr anchor="ctr">
            <a:noAutofit/>
          </a:bodyPr>
          <a:lstStyle>
            <a:lvl1pPr marL="0" indent="0" algn="l">
              <a:buNone/>
              <a:defRPr sz="20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para título corto o de tres líneas máximo</a:t>
            </a:r>
          </a:p>
        </p:txBody>
      </p:sp>
      <p:sp>
        <p:nvSpPr>
          <p:cNvPr id="20" name="Marcador de texto 14">
            <a:extLst>
              <a:ext uri="{FF2B5EF4-FFF2-40B4-BE49-F238E27FC236}">
                <a16:creationId xmlns:a16="http://schemas.microsoft.com/office/drawing/2014/main" id="{2054FA20-EAE2-4055-C369-366FFE940495}"/>
              </a:ext>
            </a:extLst>
          </p:cNvPr>
          <p:cNvSpPr>
            <a:spLocks noGrp="1"/>
          </p:cNvSpPr>
          <p:nvPr>
            <p:ph type="body" sz="quarter" idx="25" hasCustomPrompt="1"/>
          </p:nvPr>
        </p:nvSpPr>
        <p:spPr>
          <a:xfrm>
            <a:off x="3466605" y="2871350"/>
            <a:ext cx="8134844" cy="929312"/>
          </a:xfrm>
        </p:spPr>
        <p:txBody>
          <a:bodyPr anchor="ct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a:t>Haga clic para modificar este texto debe tener una extensión de 186 caracteres con espacio máximo. Este es un texto de prueba, la extensión máxima serán 3 a 4 líneas de texto para no perder la atención del espectador. Haga clic para modificar este texto debe tener una extensión de 186 caracteres con espacio máximo.</a:t>
            </a:r>
          </a:p>
        </p:txBody>
      </p:sp>
      <p:sp>
        <p:nvSpPr>
          <p:cNvPr id="21" name="Marcador de texto 14">
            <a:extLst>
              <a:ext uri="{FF2B5EF4-FFF2-40B4-BE49-F238E27FC236}">
                <a16:creationId xmlns:a16="http://schemas.microsoft.com/office/drawing/2014/main" id="{CE51975D-282C-68CB-92F0-C5574F0808B6}"/>
              </a:ext>
            </a:extLst>
          </p:cNvPr>
          <p:cNvSpPr>
            <a:spLocks noGrp="1"/>
          </p:cNvSpPr>
          <p:nvPr>
            <p:ph type="body" sz="quarter" idx="26" hasCustomPrompt="1"/>
          </p:nvPr>
        </p:nvSpPr>
        <p:spPr>
          <a:xfrm>
            <a:off x="3466605" y="4127976"/>
            <a:ext cx="8134844" cy="929312"/>
          </a:xfrm>
        </p:spPr>
        <p:txBody>
          <a:bodyPr anchor="ct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a 4 líneas de texto para no perder la atención del espectador. </a:t>
            </a:r>
          </a:p>
        </p:txBody>
      </p:sp>
      <p:sp>
        <p:nvSpPr>
          <p:cNvPr id="29" name="Marcador de texto 14">
            <a:extLst>
              <a:ext uri="{FF2B5EF4-FFF2-40B4-BE49-F238E27FC236}">
                <a16:creationId xmlns:a16="http://schemas.microsoft.com/office/drawing/2014/main" id="{FD7474CB-F331-0CC8-92B6-D17883E3AA70}"/>
              </a:ext>
            </a:extLst>
          </p:cNvPr>
          <p:cNvSpPr>
            <a:spLocks noGrp="1"/>
          </p:cNvSpPr>
          <p:nvPr>
            <p:ph type="body" sz="quarter" idx="27" hasCustomPrompt="1"/>
          </p:nvPr>
        </p:nvSpPr>
        <p:spPr>
          <a:xfrm>
            <a:off x="3466605" y="5387816"/>
            <a:ext cx="8134843" cy="929312"/>
          </a:xfrm>
        </p:spPr>
        <p:txBody>
          <a:bodyPr anchor="ctr">
            <a:noAutofit/>
          </a:bodyPr>
          <a:lstStyle>
            <a:lvl1pPr marL="0" indent="0" algn="l">
              <a:buNone/>
              <a:defRPr sz="12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a:t>Haga clic para modificar este texto debe tener una extensión de 186 caracteres con espacio máximo. Este es un texto de prueba, la extensión máxima serán 3 a 4 líneas de texto para no perder la atención del espectador. Haga clic para modificar este texto debe tener una extensión de 186 caracteres con espacio máximo.</a:t>
            </a:r>
          </a:p>
        </p:txBody>
      </p:sp>
      <p:sp>
        <p:nvSpPr>
          <p:cNvPr id="4" name="Título 1">
            <a:extLst>
              <a:ext uri="{FF2B5EF4-FFF2-40B4-BE49-F238E27FC236}">
                <a16:creationId xmlns:a16="http://schemas.microsoft.com/office/drawing/2014/main" id="{5A7803AF-A7CE-3AF7-0197-0D2192697D88}"/>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257442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squema 4 elementos con cifr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51969B0-E929-6961-1620-CF1F81835E09}"/>
              </a:ext>
            </a:extLst>
          </p:cNvPr>
          <p:cNvGrpSpPr/>
          <p:nvPr userDrawn="1"/>
        </p:nvGrpSpPr>
        <p:grpSpPr>
          <a:xfrm>
            <a:off x="2729023" y="5386913"/>
            <a:ext cx="9026097" cy="929760"/>
            <a:chOff x="2729023" y="5386913"/>
            <a:chExt cx="9026097" cy="929760"/>
          </a:xfrm>
          <a:effectLst>
            <a:outerShdw blurRad="151515" dist="38100" dir="2700000" algn="tl" rotWithShape="0">
              <a:schemeClr val="accent2">
                <a:alpha val="40000"/>
              </a:schemeClr>
            </a:outerShdw>
          </a:effectLst>
        </p:grpSpPr>
        <p:sp>
          <p:nvSpPr>
            <p:cNvPr id="4" name="Rectángulo redondeado 3">
              <a:extLst>
                <a:ext uri="{FF2B5EF4-FFF2-40B4-BE49-F238E27FC236}">
                  <a16:creationId xmlns:a16="http://schemas.microsoft.com/office/drawing/2014/main" id="{7CC22140-FD6E-3F4D-ED30-015E25675594}"/>
                </a:ext>
                <a:ext uri="{C183D7F6-B498-43B3-948B-1728B52AA6E4}">
                  <adec:decorative xmlns:adec="http://schemas.microsoft.com/office/drawing/2017/decorative" val="1"/>
                </a:ext>
              </a:extLst>
            </p:cNvPr>
            <p:cNvSpPr/>
            <p:nvPr/>
          </p:nvSpPr>
          <p:spPr>
            <a:xfrm>
              <a:off x="2729023" y="5386913"/>
              <a:ext cx="9026097" cy="92931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redondeado 4">
              <a:extLst>
                <a:ext uri="{FF2B5EF4-FFF2-40B4-BE49-F238E27FC236}">
                  <a16:creationId xmlns:a16="http://schemas.microsoft.com/office/drawing/2014/main" id="{33BA4949-12C3-CF86-FC41-4D45A0A496A7}"/>
                </a:ext>
                <a:ext uri="{C183D7F6-B498-43B3-948B-1728B52AA6E4}">
                  <adec:decorative xmlns:adec="http://schemas.microsoft.com/office/drawing/2017/decorative" val="1"/>
                </a:ext>
              </a:extLst>
            </p:cNvPr>
            <p:cNvSpPr/>
            <p:nvPr/>
          </p:nvSpPr>
          <p:spPr>
            <a:xfrm>
              <a:off x="9107030" y="5388514"/>
              <a:ext cx="2648089" cy="928159"/>
            </a:xfrm>
            <a:prstGeom prst="roundRect">
              <a:avLst>
                <a:gd name="adj" fmla="val 9030"/>
              </a:avLst>
            </a:prstGeom>
            <a:solidFill>
              <a:schemeClr val="accent4"/>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6" name="Gráfico 5">
            <a:extLst>
              <a:ext uri="{FF2B5EF4-FFF2-40B4-BE49-F238E27FC236}">
                <a16:creationId xmlns:a16="http://schemas.microsoft.com/office/drawing/2014/main" id="{049DD0D3-0BA0-296C-3B79-05925E528B8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15371" y="5547012"/>
            <a:ext cx="216715" cy="341126"/>
          </a:xfrm>
          <a:prstGeom prst="rect">
            <a:avLst/>
          </a:prstGeom>
        </p:spPr>
      </p:pic>
      <p:grpSp>
        <p:nvGrpSpPr>
          <p:cNvPr id="7" name="Grupo 6">
            <a:extLst>
              <a:ext uri="{FF2B5EF4-FFF2-40B4-BE49-F238E27FC236}">
                <a16:creationId xmlns:a16="http://schemas.microsoft.com/office/drawing/2014/main" id="{45D55508-B04A-345A-1066-CD45E3681831}"/>
              </a:ext>
            </a:extLst>
          </p:cNvPr>
          <p:cNvGrpSpPr/>
          <p:nvPr userDrawn="1"/>
        </p:nvGrpSpPr>
        <p:grpSpPr>
          <a:xfrm>
            <a:off x="2729023" y="4103498"/>
            <a:ext cx="9026097" cy="930319"/>
            <a:chOff x="2729023" y="4128125"/>
            <a:chExt cx="9026097" cy="930319"/>
          </a:xfrm>
          <a:effectLst>
            <a:outerShdw blurRad="151515" dist="38100" dir="2700000" algn="tl" rotWithShape="0">
              <a:schemeClr val="accent2">
                <a:alpha val="40000"/>
              </a:schemeClr>
            </a:outerShdw>
          </a:effectLst>
        </p:grpSpPr>
        <p:sp>
          <p:nvSpPr>
            <p:cNvPr id="8" name="Rectángulo redondeado 7">
              <a:extLst>
                <a:ext uri="{FF2B5EF4-FFF2-40B4-BE49-F238E27FC236}">
                  <a16:creationId xmlns:a16="http://schemas.microsoft.com/office/drawing/2014/main" id="{DB42E558-C492-AA2E-CF47-6A716BF5D14A}"/>
                </a:ext>
                <a:ext uri="{C183D7F6-B498-43B3-948B-1728B52AA6E4}">
                  <adec:decorative xmlns:adec="http://schemas.microsoft.com/office/drawing/2017/decorative" val="1"/>
                </a:ext>
              </a:extLst>
            </p:cNvPr>
            <p:cNvSpPr/>
            <p:nvPr/>
          </p:nvSpPr>
          <p:spPr>
            <a:xfrm>
              <a:off x="2729023" y="4129131"/>
              <a:ext cx="9026097" cy="92931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redondeado 8">
              <a:extLst>
                <a:ext uri="{FF2B5EF4-FFF2-40B4-BE49-F238E27FC236}">
                  <a16:creationId xmlns:a16="http://schemas.microsoft.com/office/drawing/2014/main" id="{573911A0-CA4E-48DC-ADCC-FB14FCDA3996}"/>
                </a:ext>
                <a:ext uri="{C183D7F6-B498-43B3-948B-1728B52AA6E4}">
                  <adec:decorative xmlns:adec="http://schemas.microsoft.com/office/drawing/2017/decorative" val="1"/>
                </a:ext>
              </a:extLst>
            </p:cNvPr>
            <p:cNvSpPr/>
            <p:nvPr/>
          </p:nvSpPr>
          <p:spPr>
            <a:xfrm>
              <a:off x="9107030" y="4128125"/>
              <a:ext cx="2648089" cy="928159"/>
            </a:xfrm>
            <a:prstGeom prst="roundRect">
              <a:avLst>
                <a:gd name="adj" fmla="val 10557"/>
              </a:avLst>
            </a:prstGeom>
            <a:solidFill>
              <a:schemeClr val="accent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0" name="Gráfico 9">
            <a:extLst>
              <a:ext uri="{FF2B5EF4-FFF2-40B4-BE49-F238E27FC236}">
                <a16:creationId xmlns:a16="http://schemas.microsoft.com/office/drawing/2014/main" id="{5679E25E-1FE4-19E6-31EC-811A7E62AEE1}"/>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15371" y="4328632"/>
            <a:ext cx="216715" cy="341126"/>
          </a:xfrm>
          <a:prstGeom prst="rect">
            <a:avLst/>
          </a:prstGeom>
        </p:spPr>
      </p:pic>
      <p:grpSp>
        <p:nvGrpSpPr>
          <p:cNvPr id="11" name="Grupo 10">
            <a:extLst>
              <a:ext uri="{FF2B5EF4-FFF2-40B4-BE49-F238E27FC236}">
                <a16:creationId xmlns:a16="http://schemas.microsoft.com/office/drawing/2014/main" id="{BD93877B-9D55-C6D5-EF96-08393EE6463B}"/>
              </a:ext>
            </a:extLst>
          </p:cNvPr>
          <p:cNvGrpSpPr/>
          <p:nvPr userDrawn="1"/>
        </p:nvGrpSpPr>
        <p:grpSpPr>
          <a:xfrm>
            <a:off x="2729023" y="2810700"/>
            <a:ext cx="9026097" cy="932062"/>
            <a:chOff x="2729023" y="2868600"/>
            <a:chExt cx="9026097" cy="932062"/>
          </a:xfrm>
          <a:effectLst>
            <a:outerShdw blurRad="151515" dist="38100" dir="2700000" algn="tl" rotWithShape="0">
              <a:schemeClr val="accent2">
                <a:alpha val="40000"/>
              </a:schemeClr>
            </a:outerShdw>
          </a:effectLst>
        </p:grpSpPr>
        <p:sp>
          <p:nvSpPr>
            <p:cNvPr id="13" name="Rectángulo redondeado 12">
              <a:extLst>
                <a:ext uri="{FF2B5EF4-FFF2-40B4-BE49-F238E27FC236}">
                  <a16:creationId xmlns:a16="http://schemas.microsoft.com/office/drawing/2014/main" id="{F515CBB6-F6FA-8C83-08C2-6600AABB4EA8}"/>
                </a:ext>
                <a:ext uri="{C183D7F6-B498-43B3-948B-1728B52AA6E4}">
                  <adec:decorative xmlns:adec="http://schemas.microsoft.com/office/drawing/2017/decorative" val="1"/>
                </a:ext>
              </a:extLst>
            </p:cNvPr>
            <p:cNvSpPr/>
            <p:nvPr/>
          </p:nvSpPr>
          <p:spPr>
            <a:xfrm>
              <a:off x="2729023" y="2871349"/>
              <a:ext cx="9026097" cy="92931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redondeado 13">
              <a:extLst>
                <a:ext uri="{FF2B5EF4-FFF2-40B4-BE49-F238E27FC236}">
                  <a16:creationId xmlns:a16="http://schemas.microsoft.com/office/drawing/2014/main" id="{04BF2F1A-7087-6FF6-AEF8-4FDA8E2CDA4D}"/>
                </a:ext>
                <a:ext uri="{C183D7F6-B498-43B3-948B-1728B52AA6E4}">
                  <adec:decorative xmlns:adec="http://schemas.microsoft.com/office/drawing/2017/decorative" val="1"/>
                </a:ext>
              </a:extLst>
            </p:cNvPr>
            <p:cNvSpPr/>
            <p:nvPr/>
          </p:nvSpPr>
          <p:spPr>
            <a:xfrm>
              <a:off x="9107031" y="2868600"/>
              <a:ext cx="2648088" cy="928159"/>
            </a:xfrm>
            <a:prstGeom prst="roundRect">
              <a:avLst>
                <a:gd name="adj" fmla="val 9794"/>
              </a:avLst>
            </a:prstGeom>
            <a:solidFill>
              <a:schemeClr val="tx2">
                <a:lumMod val="10000"/>
                <a:lumOff val="9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15" name="Gráfico 14">
            <a:extLst>
              <a:ext uri="{FF2B5EF4-FFF2-40B4-BE49-F238E27FC236}">
                <a16:creationId xmlns:a16="http://schemas.microsoft.com/office/drawing/2014/main" id="{D9B3AEC7-BF4B-7638-E620-86CD7E2EBF54}"/>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015371" y="2984153"/>
            <a:ext cx="216715" cy="341126"/>
          </a:xfrm>
          <a:prstGeom prst="rect">
            <a:avLst/>
          </a:prstGeom>
        </p:spPr>
      </p:pic>
      <p:grpSp>
        <p:nvGrpSpPr>
          <p:cNvPr id="16" name="Grupo 15">
            <a:extLst>
              <a:ext uri="{FF2B5EF4-FFF2-40B4-BE49-F238E27FC236}">
                <a16:creationId xmlns:a16="http://schemas.microsoft.com/office/drawing/2014/main" id="{5F60ABAB-350F-5A44-D411-3CC91A82EE1A}"/>
              </a:ext>
              <a:ext uri="{C183D7F6-B498-43B3-948B-1728B52AA6E4}">
                <adec:decorative xmlns:adec="http://schemas.microsoft.com/office/drawing/2017/decorative" val="1"/>
              </a:ext>
            </a:extLst>
          </p:cNvPr>
          <p:cNvGrpSpPr/>
          <p:nvPr userDrawn="1"/>
        </p:nvGrpSpPr>
        <p:grpSpPr>
          <a:xfrm>
            <a:off x="2729023" y="1533548"/>
            <a:ext cx="9026097" cy="929314"/>
            <a:chOff x="2729023" y="1614721"/>
            <a:chExt cx="9026097" cy="929314"/>
          </a:xfrm>
          <a:effectLst>
            <a:outerShdw blurRad="151515" dist="38100" dir="2700000" algn="tl" rotWithShape="0">
              <a:schemeClr val="accent2">
                <a:alpha val="40000"/>
              </a:schemeClr>
            </a:outerShdw>
          </a:effectLst>
        </p:grpSpPr>
        <p:sp>
          <p:nvSpPr>
            <p:cNvPr id="17" name="Rectángulo redondeado 16">
              <a:extLst>
                <a:ext uri="{FF2B5EF4-FFF2-40B4-BE49-F238E27FC236}">
                  <a16:creationId xmlns:a16="http://schemas.microsoft.com/office/drawing/2014/main" id="{B2194966-6562-E9BB-690D-97388899D3D7}"/>
                </a:ext>
                <a:ext uri="{C183D7F6-B498-43B3-948B-1728B52AA6E4}">
                  <adec:decorative xmlns:adec="http://schemas.microsoft.com/office/drawing/2017/decorative" val="1"/>
                </a:ext>
              </a:extLst>
            </p:cNvPr>
            <p:cNvSpPr/>
            <p:nvPr/>
          </p:nvSpPr>
          <p:spPr>
            <a:xfrm>
              <a:off x="2729023" y="1614722"/>
              <a:ext cx="9026097" cy="92931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redondeado 17">
              <a:extLst>
                <a:ext uri="{FF2B5EF4-FFF2-40B4-BE49-F238E27FC236}">
                  <a16:creationId xmlns:a16="http://schemas.microsoft.com/office/drawing/2014/main" id="{9CC584DE-928C-E0D2-224E-9C45599E48EA}"/>
                </a:ext>
                <a:ext uri="{C183D7F6-B498-43B3-948B-1728B52AA6E4}">
                  <adec:decorative xmlns:adec="http://schemas.microsoft.com/office/drawing/2017/decorative" val="1"/>
                </a:ext>
              </a:extLst>
            </p:cNvPr>
            <p:cNvSpPr/>
            <p:nvPr/>
          </p:nvSpPr>
          <p:spPr>
            <a:xfrm>
              <a:off x="9107030" y="1614721"/>
              <a:ext cx="2648089" cy="928159"/>
            </a:xfrm>
            <a:prstGeom prst="roundRect">
              <a:avLst>
                <a:gd name="adj" fmla="val 9794"/>
              </a:avLst>
            </a:prstGeom>
            <a:solidFill>
              <a:schemeClr val="accent3"/>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22" name="Gráfico 21">
            <a:extLst>
              <a:ext uri="{FF2B5EF4-FFF2-40B4-BE49-F238E27FC236}">
                <a16:creationId xmlns:a16="http://schemas.microsoft.com/office/drawing/2014/main" id="{6317E3A3-C98F-FF35-EC51-E708F1BAD576}"/>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3015371" y="1777959"/>
            <a:ext cx="216715" cy="341126"/>
          </a:xfrm>
          <a:prstGeom prst="rect">
            <a:avLst/>
          </a:prstGeom>
        </p:spPr>
      </p:pic>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262505" y="1614721"/>
            <a:ext cx="5605554" cy="928159"/>
          </a:xfrm>
        </p:spPr>
        <p:txBody>
          <a:bodyPr anchor="ctr">
            <a:noAutofit/>
          </a:bodyPr>
          <a:lstStyle>
            <a:lvl1pPr marL="0" indent="0" algn="l">
              <a:buNone/>
              <a:defRPr sz="11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a 4 líneas de texto para no perder la atención del espectador. </a:t>
            </a:r>
          </a:p>
        </p:txBody>
      </p:sp>
      <p:sp>
        <p:nvSpPr>
          <p:cNvPr id="30" name="Marcador de texto 14">
            <a:extLst>
              <a:ext uri="{FF2B5EF4-FFF2-40B4-BE49-F238E27FC236}">
                <a16:creationId xmlns:a16="http://schemas.microsoft.com/office/drawing/2014/main" id="{92CAA428-BF86-5464-1536-34D193DC0837}"/>
              </a:ext>
            </a:extLst>
          </p:cNvPr>
          <p:cNvSpPr>
            <a:spLocks noGrp="1"/>
          </p:cNvSpPr>
          <p:nvPr>
            <p:ph type="body" sz="quarter" idx="24" hasCustomPrompt="1"/>
          </p:nvPr>
        </p:nvSpPr>
        <p:spPr>
          <a:xfrm>
            <a:off x="355076" y="3071288"/>
            <a:ext cx="2030377" cy="1693402"/>
          </a:xfrm>
        </p:spPr>
        <p:txBody>
          <a:bodyPr anchor="ctr">
            <a:noAutofit/>
          </a:bodyPr>
          <a:lstStyle>
            <a:lvl1pPr marL="0" indent="0" algn="l">
              <a:buNone/>
              <a:defRPr sz="20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para título corto o de tres líneas máximo</a:t>
            </a:r>
          </a:p>
        </p:txBody>
      </p:sp>
      <p:sp>
        <p:nvSpPr>
          <p:cNvPr id="20" name="Marcador de texto 14">
            <a:extLst>
              <a:ext uri="{FF2B5EF4-FFF2-40B4-BE49-F238E27FC236}">
                <a16:creationId xmlns:a16="http://schemas.microsoft.com/office/drawing/2014/main" id="{2054FA20-EAE2-4055-C369-366FFE940495}"/>
              </a:ext>
            </a:extLst>
          </p:cNvPr>
          <p:cNvSpPr>
            <a:spLocks noGrp="1"/>
          </p:cNvSpPr>
          <p:nvPr>
            <p:ph type="body" sz="quarter" idx="25" hasCustomPrompt="1"/>
          </p:nvPr>
        </p:nvSpPr>
        <p:spPr>
          <a:xfrm>
            <a:off x="3263749" y="2871350"/>
            <a:ext cx="5594904" cy="929312"/>
          </a:xfrm>
        </p:spPr>
        <p:txBody>
          <a:bodyPr anchor="ctr">
            <a:noAutofit/>
          </a:bodyPr>
          <a:lstStyle>
            <a:lvl1pPr marL="0" indent="0" algn="l">
              <a:buNone/>
              <a:defRPr sz="11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a:t>Haga clic para modificar este texto debe tener una extensión de 186 caracteres con espacio máximo. Este es un texto de prueba, la extensión máxima serán 3 a 4 líneas de texto para no perder la atención del espectador. Haga clic para modificar este texto debe tener una extensión de 186 caracteres con espacio máximo.</a:t>
            </a:r>
          </a:p>
        </p:txBody>
      </p:sp>
      <p:sp>
        <p:nvSpPr>
          <p:cNvPr id="21" name="Marcador de texto 14">
            <a:extLst>
              <a:ext uri="{FF2B5EF4-FFF2-40B4-BE49-F238E27FC236}">
                <a16:creationId xmlns:a16="http://schemas.microsoft.com/office/drawing/2014/main" id="{CE51975D-282C-68CB-92F0-C5574F0808B6}"/>
              </a:ext>
            </a:extLst>
          </p:cNvPr>
          <p:cNvSpPr>
            <a:spLocks noGrp="1"/>
          </p:cNvSpPr>
          <p:nvPr>
            <p:ph type="body" sz="quarter" idx="26" hasCustomPrompt="1"/>
          </p:nvPr>
        </p:nvSpPr>
        <p:spPr>
          <a:xfrm>
            <a:off x="3263749" y="4127976"/>
            <a:ext cx="5594904" cy="929312"/>
          </a:xfrm>
        </p:spPr>
        <p:txBody>
          <a:bodyPr anchor="ctr">
            <a:noAutofit/>
          </a:bodyPr>
          <a:lstStyle>
            <a:lvl1pPr marL="0" indent="0" algn="l">
              <a:buNone/>
              <a:defRPr sz="11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a 4 líneas de texto para no perder la atención del espectador. </a:t>
            </a:r>
          </a:p>
        </p:txBody>
      </p:sp>
      <p:sp>
        <p:nvSpPr>
          <p:cNvPr id="29" name="Marcador de texto 14">
            <a:extLst>
              <a:ext uri="{FF2B5EF4-FFF2-40B4-BE49-F238E27FC236}">
                <a16:creationId xmlns:a16="http://schemas.microsoft.com/office/drawing/2014/main" id="{FD7474CB-F331-0CC8-92B6-D17883E3AA70}"/>
              </a:ext>
            </a:extLst>
          </p:cNvPr>
          <p:cNvSpPr>
            <a:spLocks noGrp="1"/>
          </p:cNvSpPr>
          <p:nvPr>
            <p:ph type="body" sz="quarter" idx="27" hasCustomPrompt="1"/>
          </p:nvPr>
        </p:nvSpPr>
        <p:spPr>
          <a:xfrm>
            <a:off x="3263749" y="5387816"/>
            <a:ext cx="5594903" cy="929312"/>
          </a:xfrm>
        </p:spPr>
        <p:txBody>
          <a:bodyPr anchor="ctr">
            <a:noAutofit/>
          </a:bodyPr>
          <a:lstStyle>
            <a:lvl1pPr marL="0" indent="0" algn="l">
              <a:buNone/>
              <a:defRPr sz="11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a:t>Haga clic para modificar este texto debe tener una extensión de 186 caracteres con espacio máximo. Este es un texto de prueba, la extensión máxima serán 3 a 4 líneas de texto para no perder la atención del espectador. Haga clic para modificar este texto debe tener una extensión de 186 caracteres con espacio máximo.</a:t>
            </a:r>
          </a:p>
        </p:txBody>
      </p:sp>
      <p:sp>
        <p:nvSpPr>
          <p:cNvPr id="52" name="Marcador de texto 14">
            <a:extLst>
              <a:ext uri="{FF2B5EF4-FFF2-40B4-BE49-F238E27FC236}">
                <a16:creationId xmlns:a16="http://schemas.microsoft.com/office/drawing/2014/main" id="{C939A2A3-FEF3-1273-62FF-DA44F80C1717}"/>
              </a:ext>
            </a:extLst>
          </p:cNvPr>
          <p:cNvSpPr>
            <a:spLocks noGrp="1"/>
          </p:cNvSpPr>
          <p:nvPr>
            <p:ph type="body" sz="quarter" idx="28" hasCustomPrompt="1"/>
          </p:nvPr>
        </p:nvSpPr>
        <p:spPr>
          <a:xfrm>
            <a:off x="10210345" y="1715062"/>
            <a:ext cx="1124920" cy="453883"/>
          </a:xfrm>
        </p:spPr>
        <p:txBody>
          <a:bodyPr>
            <a:noAutofit/>
          </a:bodyPr>
          <a:lstStyle>
            <a:lvl1pPr marL="0" indent="0" algn="ctr">
              <a:buNone/>
              <a:defRPr sz="2800" b="1">
                <a:ln>
                  <a:noFill/>
                </a:ln>
                <a:solidFill>
                  <a:schemeClr val="bg1"/>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75%</a:t>
            </a:r>
          </a:p>
        </p:txBody>
      </p:sp>
      <p:sp>
        <p:nvSpPr>
          <p:cNvPr id="54" name="Marcador de texto 14">
            <a:extLst>
              <a:ext uri="{FF2B5EF4-FFF2-40B4-BE49-F238E27FC236}">
                <a16:creationId xmlns:a16="http://schemas.microsoft.com/office/drawing/2014/main" id="{7618D20B-0FD9-BB4D-1220-80327805AF3A}"/>
              </a:ext>
            </a:extLst>
          </p:cNvPr>
          <p:cNvSpPr>
            <a:spLocks noGrp="1"/>
          </p:cNvSpPr>
          <p:nvPr>
            <p:ph type="body" sz="quarter" idx="30" hasCustomPrompt="1"/>
          </p:nvPr>
        </p:nvSpPr>
        <p:spPr>
          <a:xfrm>
            <a:off x="10167197" y="2983689"/>
            <a:ext cx="1060552" cy="453883"/>
          </a:xfrm>
        </p:spPr>
        <p:txBody>
          <a:bodyPr>
            <a:noAutofit/>
          </a:bodyPr>
          <a:lstStyle>
            <a:lvl1pPr marL="0" indent="0" algn="ctr">
              <a:buNone/>
              <a:defRPr sz="2800" b="1">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75%</a:t>
            </a:r>
          </a:p>
        </p:txBody>
      </p:sp>
      <p:sp>
        <p:nvSpPr>
          <p:cNvPr id="57" name="Marcador de texto 56">
            <a:extLst>
              <a:ext uri="{FF2B5EF4-FFF2-40B4-BE49-F238E27FC236}">
                <a16:creationId xmlns:a16="http://schemas.microsoft.com/office/drawing/2014/main" id="{6357B42F-B12C-5A80-502E-4EFF3798022E}"/>
              </a:ext>
            </a:extLst>
          </p:cNvPr>
          <p:cNvSpPr>
            <a:spLocks noGrp="1"/>
          </p:cNvSpPr>
          <p:nvPr>
            <p:ph type="body" sz="quarter" idx="31" hasCustomPrompt="1"/>
          </p:nvPr>
        </p:nvSpPr>
        <p:spPr>
          <a:xfrm>
            <a:off x="9879774" y="3446509"/>
            <a:ext cx="1626968" cy="252412"/>
          </a:xfrm>
        </p:spPr>
        <p:txBody>
          <a:bodyPr>
            <a:noAutofit/>
          </a:bodyPr>
          <a:lstStyle>
            <a:lvl1pPr marL="0" indent="0" algn="ctr">
              <a:buNone/>
              <a:defRPr sz="1000" b="1">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s-CO" dirty="0"/>
              <a:t>Clic nombre corto</a:t>
            </a:r>
          </a:p>
        </p:txBody>
      </p:sp>
      <p:sp>
        <p:nvSpPr>
          <p:cNvPr id="58" name="Marcador de texto 56">
            <a:extLst>
              <a:ext uri="{FF2B5EF4-FFF2-40B4-BE49-F238E27FC236}">
                <a16:creationId xmlns:a16="http://schemas.microsoft.com/office/drawing/2014/main" id="{2187B150-6261-DC59-8F71-B564DC870D73}"/>
              </a:ext>
            </a:extLst>
          </p:cNvPr>
          <p:cNvSpPr>
            <a:spLocks noGrp="1"/>
          </p:cNvSpPr>
          <p:nvPr>
            <p:ph type="body" sz="quarter" idx="32" hasCustomPrompt="1"/>
          </p:nvPr>
        </p:nvSpPr>
        <p:spPr>
          <a:xfrm>
            <a:off x="9869935" y="2176834"/>
            <a:ext cx="1695989" cy="252412"/>
          </a:xfrm>
        </p:spPr>
        <p:txBody>
          <a:bodyPr>
            <a:noAutofit/>
          </a:bodyPr>
          <a:lstStyle>
            <a:lvl1pPr marL="0" indent="0" algn="ctr">
              <a:buNone/>
              <a:defRPr sz="10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s-CO" dirty="0"/>
              <a:t>Clic nombre corto</a:t>
            </a:r>
          </a:p>
        </p:txBody>
      </p:sp>
      <p:sp>
        <p:nvSpPr>
          <p:cNvPr id="61" name="Marcador de texto 14">
            <a:extLst>
              <a:ext uri="{FF2B5EF4-FFF2-40B4-BE49-F238E27FC236}">
                <a16:creationId xmlns:a16="http://schemas.microsoft.com/office/drawing/2014/main" id="{58F1516D-E9E2-B6E2-26BC-3E99A4D393AA}"/>
              </a:ext>
            </a:extLst>
          </p:cNvPr>
          <p:cNvSpPr>
            <a:spLocks noGrp="1"/>
          </p:cNvSpPr>
          <p:nvPr>
            <p:ph type="body" sz="quarter" idx="33" hasCustomPrompt="1"/>
          </p:nvPr>
        </p:nvSpPr>
        <p:spPr>
          <a:xfrm>
            <a:off x="10167197" y="4227602"/>
            <a:ext cx="1060552" cy="453883"/>
          </a:xfrm>
        </p:spPr>
        <p:txBody>
          <a:bodyPr>
            <a:noAutofit/>
          </a:bodyPr>
          <a:lstStyle>
            <a:lvl1pPr marL="0" indent="0" algn="ctr">
              <a:buNone/>
              <a:defRPr sz="2800" b="1">
                <a:ln>
                  <a:noFill/>
                </a:ln>
                <a:solidFill>
                  <a:schemeClr val="bg1"/>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75%</a:t>
            </a:r>
          </a:p>
        </p:txBody>
      </p:sp>
      <p:sp>
        <p:nvSpPr>
          <p:cNvPr id="62" name="Marcador de texto 56">
            <a:extLst>
              <a:ext uri="{FF2B5EF4-FFF2-40B4-BE49-F238E27FC236}">
                <a16:creationId xmlns:a16="http://schemas.microsoft.com/office/drawing/2014/main" id="{23C7BB90-5309-303B-6250-86605F06208A}"/>
              </a:ext>
            </a:extLst>
          </p:cNvPr>
          <p:cNvSpPr>
            <a:spLocks noGrp="1"/>
          </p:cNvSpPr>
          <p:nvPr>
            <p:ph type="body" sz="quarter" idx="34" hasCustomPrompt="1"/>
          </p:nvPr>
        </p:nvSpPr>
        <p:spPr>
          <a:xfrm>
            <a:off x="9879774" y="4705792"/>
            <a:ext cx="1626968" cy="252412"/>
          </a:xfrm>
        </p:spPr>
        <p:txBody>
          <a:bodyPr>
            <a:noAutofit/>
          </a:bodyPr>
          <a:lstStyle>
            <a:lvl1pPr marL="0" indent="0" algn="ctr">
              <a:buNone/>
              <a:defRPr sz="10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s-CO" dirty="0"/>
              <a:t>Clic nombre corto</a:t>
            </a:r>
          </a:p>
        </p:txBody>
      </p:sp>
      <p:sp>
        <p:nvSpPr>
          <p:cNvPr id="64" name="Marcador de texto 14">
            <a:extLst>
              <a:ext uri="{FF2B5EF4-FFF2-40B4-BE49-F238E27FC236}">
                <a16:creationId xmlns:a16="http://schemas.microsoft.com/office/drawing/2014/main" id="{BDDECE01-6629-4C5B-FD67-41142B71BF2A}"/>
              </a:ext>
            </a:extLst>
          </p:cNvPr>
          <p:cNvSpPr>
            <a:spLocks noGrp="1"/>
          </p:cNvSpPr>
          <p:nvPr>
            <p:ph type="body" sz="quarter" idx="35" hasCustomPrompt="1"/>
          </p:nvPr>
        </p:nvSpPr>
        <p:spPr>
          <a:xfrm>
            <a:off x="10167197" y="5504468"/>
            <a:ext cx="1060552" cy="453883"/>
          </a:xfrm>
        </p:spPr>
        <p:txBody>
          <a:bodyPr>
            <a:noAutofit/>
          </a:bodyPr>
          <a:lstStyle>
            <a:lvl1pPr marL="0" indent="0" algn="ctr">
              <a:buNone/>
              <a:defRPr sz="2800" b="1">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75%</a:t>
            </a:r>
          </a:p>
        </p:txBody>
      </p:sp>
      <p:sp>
        <p:nvSpPr>
          <p:cNvPr id="65" name="Marcador de texto 56">
            <a:extLst>
              <a:ext uri="{FF2B5EF4-FFF2-40B4-BE49-F238E27FC236}">
                <a16:creationId xmlns:a16="http://schemas.microsoft.com/office/drawing/2014/main" id="{0537BD65-8B80-CAFA-52E2-D8D5E73C83A2}"/>
              </a:ext>
            </a:extLst>
          </p:cNvPr>
          <p:cNvSpPr>
            <a:spLocks noGrp="1"/>
          </p:cNvSpPr>
          <p:nvPr>
            <p:ph type="body" sz="quarter" idx="36" hasCustomPrompt="1"/>
          </p:nvPr>
        </p:nvSpPr>
        <p:spPr>
          <a:xfrm>
            <a:off x="9879774" y="5980246"/>
            <a:ext cx="1626968" cy="252412"/>
          </a:xfrm>
        </p:spPr>
        <p:txBody>
          <a:bodyPr>
            <a:noAutofit/>
          </a:bodyPr>
          <a:lstStyle>
            <a:lvl1pPr marL="0" indent="0" algn="ctr">
              <a:buNone/>
              <a:defRPr sz="1000" b="1">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s-CO" dirty="0"/>
              <a:t>Clic nombre corto</a:t>
            </a:r>
          </a:p>
        </p:txBody>
      </p:sp>
      <p:sp>
        <p:nvSpPr>
          <p:cNvPr id="70" name="Marcador de posición de imagen 38">
            <a:extLst>
              <a:ext uri="{FF2B5EF4-FFF2-40B4-BE49-F238E27FC236}">
                <a16:creationId xmlns:a16="http://schemas.microsoft.com/office/drawing/2014/main" id="{D82F46DE-2DEF-1FDC-A178-5546F8503947}"/>
              </a:ext>
            </a:extLst>
          </p:cNvPr>
          <p:cNvSpPr>
            <a:spLocks noGrp="1"/>
          </p:cNvSpPr>
          <p:nvPr>
            <p:ph type="pic" sz="quarter" idx="37" hasCustomPrompt="1"/>
          </p:nvPr>
        </p:nvSpPr>
        <p:spPr>
          <a:xfrm>
            <a:off x="9319184" y="1845276"/>
            <a:ext cx="487363" cy="487362"/>
          </a:xfrm>
        </p:spPr>
        <p:txBody>
          <a:bodyPr>
            <a:normAutofit/>
          </a:bodyPr>
          <a:lstStyle>
            <a:lvl1pPr marL="0" indent="0" algn="ctr">
              <a:buNone/>
              <a:defRPr sz="500">
                <a:solidFill>
                  <a:schemeClr val="bg1"/>
                </a:solidFill>
                <a:latin typeface="Arial" panose="020B0604020202020204" pitchFamily="34" charset="0"/>
                <a:cs typeface="Arial" panose="020B0604020202020204" pitchFamily="34" charset="0"/>
              </a:defRPr>
            </a:lvl1pPr>
          </a:lstStyle>
          <a:p>
            <a:r>
              <a:rPr lang="es-CO" dirty="0"/>
              <a:t>Clic inserte ícono</a:t>
            </a:r>
          </a:p>
        </p:txBody>
      </p:sp>
      <p:sp>
        <p:nvSpPr>
          <p:cNvPr id="71" name="Marcador de posición de imagen 38">
            <a:extLst>
              <a:ext uri="{FF2B5EF4-FFF2-40B4-BE49-F238E27FC236}">
                <a16:creationId xmlns:a16="http://schemas.microsoft.com/office/drawing/2014/main" id="{7DD32DBA-44D3-01D1-6E1B-9F0A794B3034}"/>
              </a:ext>
            </a:extLst>
          </p:cNvPr>
          <p:cNvSpPr>
            <a:spLocks noGrp="1"/>
          </p:cNvSpPr>
          <p:nvPr>
            <p:ph type="pic" sz="quarter" idx="38" hasCustomPrompt="1"/>
          </p:nvPr>
        </p:nvSpPr>
        <p:spPr>
          <a:xfrm>
            <a:off x="9319184" y="3074636"/>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72" name="Marcador de posición de imagen 38">
            <a:extLst>
              <a:ext uri="{FF2B5EF4-FFF2-40B4-BE49-F238E27FC236}">
                <a16:creationId xmlns:a16="http://schemas.microsoft.com/office/drawing/2014/main" id="{5F79A41E-3F3F-7CED-95D4-51D5E0920E65}"/>
              </a:ext>
            </a:extLst>
          </p:cNvPr>
          <p:cNvSpPr>
            <a:spLocks noGrp="1"/>
          </p:cNvSpPr>
          <p:nvPr>
            <p:ph type="pic" sz="quarter" idx="39" hasCustomPrompt="1"/>
          </p:nvPr>
        </p:nvSpPr>
        <p:spPr>
          <a:xfrm>
            <a:off x="9319184" y="4344636"/>
            <a:ext cx="487363" cy="487362"/>
          </a:xfrm>
        </p:spPr>
        <p:txBody>
          <a:bodyPr>
            <a:normAutofit/>
          </a:bodyPr>
          <a:lstStyle>
            <a:lvl1pPr marL="0" indent="0">
              <a:buNone/>
              <a:defRPr sz="500">
                <a:solidFill>
                  <a:schemeClr val="bg1"/>
                </a:solidFill>
                <a:latin typeface="Arial" panose="020B0604020202020204" pitchFamily="34" charset="0"/>
                <a:cs typeface="Arial" panose="020B0604020202020204" pitchFamily="34" charset="0"/>
              </a:defRPr>
            </a:lvl1pPr>
          </a:lstStyle>
          <a:p>
            <a:r>
              <a:rPr lang="es-CO" dirty="0"/>
              <a:t>Clic inserte ícono</a:t>
            </a:r>
          </a:p>
        </p:txBody>
      </p:sp>
      <p:sp>
        <p:nvSpPr>
          <p:cNvPr id="73" name="Marcador de posición de imagen 38">
            <a:extLst>
              <a:ext uri="{FF2B5EF4-FFF2-40B4-BE49-F238E27FC236}">
                <a16:creationId xmlns:a16="http://schemas.microsoft.com/office/drawing/2014/main" id="{7ED38E0E-F8E2-07CB-4D43-FA8AE85BC022}"/>
              </a:ext>
            </a:extLst>
          </p:cNvPr>
          <p:cNvSpPr>
            <a:spLocks noGrp="1"/>
          </p:cNvSpPr>
          <p:nvPr>
            <p:ph type="pic" sz="quarter" idx="40" hasCustomPrompt="1"/>
          </p:nvPr>
        </p:nvSpPr>
        <p:spPr>
          <a:xfrm>
            <a:off x="9319184" y="5616286"/>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3" name="Título 1">
            <a:extLst>
              <a:ext uri="{FF2B5EF4-FFF2-40B4-BE49-F238E27FC236}">
                <a16:creationId xmlns:a16="http://schemas.microsoft.com/office/drawing/2014/main" id="{AC0CC80E-E041-6FBE-2D3E-8C26E90225E8}"/>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74376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ILLA 2">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7409D36-D37C-A311-374A-27B0E32E6A7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5" name="Marcador de posición de imagen 4">
            <a:extLst>
              <a:ext uri="{FF2B5EF4-FFF2-40B4-BE49-F238E27FC236}">
                <a16:creationId xmlns:a16="http://schemas.microsoft.com/office/drawing/2014/main" id="{C8C4E8A4-CBF7-937A-CD07-A62D3C652308}"/>
              </a:ext>
            </a:extLst>
          </p:cNvPr>
          <p:cNvSpPr>
            <a:spLocks noGrp="1"/>
          </p:cNvSpPr>
          <p:nvPr>
            <p:ph type="pic" sz="quarter" idx="12"/>
          </p:nvPr>
        </p:nvSpPr>
        <p:spPr>
          <a:xfrm>
            <a:off x="835973" y="1278707"/>
            <a:ext cx="4555400" cy="4064001"/>
          </a:xfrm>
          <a:prstGeom prst="roundRect">
            <a:avLst>
              <a:gd name="adj" fmla="val 17165"/>
            </a:avLst>
          </a:prstGeom>
        </p:spPr>
        <p:txBody>
          <a:bodyPr anchor="ctr"/>
          <a:lstStyle>
            <a:lvl1pPr algn="ctr">
              <a:defRPr>
                <a:latin typeface="Arial" panose="020B0604020202020204" pitchFamily="34" charset="0"/>
                <a:cs typeface="Arial" panose="020B0604020202020204" pitchFamily="34" charset="0"/>
              </a:defRPr>
            </a:lvl1pPr>
          </a:lstStyle>
          <a:p>
            <a:endParaRPr lang="es-CO" dirty="0"/>
          </a:p>
        </p:txBody>
      </p:sp>
      <p:sp>
        <p:nvSpPr>
          <p:cNvPr id="3" name="Marcador de texto 2">
            <a:extLst>
              <a:ext uri="{FF2B5EF4-FFF2-40B4-BE49-F238E27FC236}">
                <a16:creationId xmlns:a16="http://schemas.microsoft.com/office/drawing/2014/main" id="{9F4BEA5B-9556-CCD1-80A7-37ADD2AC1312}"/>
              </a:ext>
            </a:extLst>
          </p:cNvPr>
          <p:cNvSpPr>
            <a:spLocks noGrp="1"/>
          </p:cNvSpPr>
          <p:nvPr>
            <p:ph type="body" sz="quarter" idx="10" hasCustomPrompt="1"/>
          </p:nvPr>
        </p:nvSpPr>
        <p:spPr>
          <a:xfrm>
            <a:off x="6361277" y="2736629"/>
            <a:ext cx="5183259" cy="1518092"/>
          </a:xfrm>
        </p:spPr>
        <p:txBody>
          <a:bodyPr>
            <a:noAutofit/>
          </a:bodyPr>
          <a:lstStyle>
            <a:lvl1pPr marL="0" indent="0">
              <a:buNone/>
              <a:defRPr sz="3200" b="1">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Haga clic, título o frase introductoria, máximo 3 líneas.</a:t>
            </a:r>
            <a:endParaRPr lang="es-CO" dirty="0"/>
          </a:p>
        </p:txBody>
      </p:sp>
      <p:sp>
        <p:nvSpPr>
          <p:cNvPr id="4" name="Marcador de texto 2">
            <a:extLst>
              <a:ext uri="{FF2B5EF4-FFF2-40B4-BE49-F238E27FC236}">
                <a16:creationId xmlns:a16="http://schemas.microsoft.com/office/drawing/2014/main" id="{6A56E79C-F36E-3E91-3EED-282AE825C36C}"/>
              </a:ext>
            </a:extLst>
          </p:cNvPr>
          <p:cNvSpPr>
            <a:spLocks noGrp="1"/>
          </p:cNvSpPr>
          <p:nvPr>
            <p:ph type="body" sz="quarter" idx="11" hasCustomPrompt="1"/>
          </p:nvPr>
        </p:nvSpPr>
        <p:spPr>
          <a:xfrm>
            <a:off x="6355081" y="4377706"/>
            <a:ext cx="5234408" cy="772159"/>
          </a:xfrm>
        </p:spPr>
        <p:txBody>
          <a:bodyPr>
            <a:normAutofit/>
          </a:bodyPr>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Texto complementario</a:t>
            </a:r>
          </a:p>
        </p:txBody>
      </p:sp>
      <p:pic>
        <p:nvPicPr>
          <p:cNvPr id="11" name="Imagen 10">
            <a:extLst>
              <a:ext uri="{FF2B5EF4-FFF2-40B4-BE49-F238E27FC236}">
                <a16:creationId xmlns:a16="http://schemas.microsoft.com/office/drawing/2014/main" id="{89A639C4-0D71-E9E4-50DB-A3DCB3089D2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628293" y="808569"/>
            <a:ext cx="649224" cy="1298449"/>
          </a:xfrm>
          <a:prstGeom prst="rect">
            <a:avLst/>
          </a:prstGeom>
        </p:spPr>
      </p:pic>
    </p:spTree>
    <p:extLst>
      <p:ext uri="{BB962C8B-B14F-4D97-AF65-F5344CB8AC3E}">
        <p14:creationId xmlns:p14="http://schemas.microsoft.com/office/powerpoint/2010/main" val="2506411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squema 3 elementos con cifr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303F0F7-F4B7-4966-49BB-944AE267E19F}"/>
              </a:ext>
              <a:ext uri="{C183D7F6-B498-43B3-948B-1728B52AA6E4}">
                <adec:decorative xmlns:adec="http://schemas.microsoft.com/office/drawing/2017/decorative" val="1"/>
              </a:ext>
            </a:extLst>
          </p:cNvPr>
          <p:cNvGrpSpPr/>
          <p:nvPr userDrawn="1"/>
        </p:nvGrpSpPr>
        <p:grpSpPr>
          <a:xfrm>
            <a:off x="2729023" y="4939040"/>
            <a:ext cx="9026097" cy="1256477"/>
            <a:chOff x="2729023" y="4939040"/>
            <a:chExt cx="9026097" cy="1256477"/>
          </a:xfrm>
          <a:effectLst>
            <a:outerShdw blurRad="184096" dist="38100" dir="2700000" algn="tl" rotWithShape="0">
              <a:schemeClr val="accent2">
                <a:alpha val="40000"/>
              </a:schemeClr>
            </a:outerShdw>
          </a:effectLst>
        </p:grpSpPr>
        <p:sp>
          <p:nvSpPr>
            <p:cNvPr id="4" name="Rectángulo redondeado 3">
              <a:extLst>
                <a:ext uri="{FF2B5EF4-FFF2-40B4-BE49-F238E27FC236}">
                  <a16:creationId xmlns:a16="http://schemas.microsoft.com/office/drawing/2014/main" id="{6A5C58A5-55FE-4089-C6A2-EE6566E77A15}"/>
                </a:ext>
                <a:ext uri="{C183D7F6-B498-43B3-948B-1728B52AA6E4}">
                  <adec:decorative xmlns:adec="http://schemas.microsoft.com/office/drawing/2017/decorative" val="1"/>
                </a:ext>
              </a:extLst>
            </p:cNvPr>
            <p:cNvSpPr/>
            <p:nvPr/>
          </p:nvSpPr>
          <p:spPr>
            <a:xfrm>
              <a:off x="2729023" y="4940046"/>
              <a:ext cx="9026097" cy="125547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redondeado 4">
              <a:extLst>
                <a:ext uri="{FF2B5EF4-FFF2-40B4-BE49-F238E27FC236}">
                  <a16:creationId xmlns:a16="http://schemas.microsoft.com/office/drawing/2014/main" id="{9A8B3107-991B-F674-6F7D-C2C14E3F98B1}"/>
                </a:ext>
                <a:ext uri="{C183D7F6-B498-43B3-948B-1728B52AA6E4}">
                  <adec:decorative xmlns:adec="http://schemas.microsoft.com/office/drawing/2017/decorative" val="1"/>
                </a:ext>
              </a:extLst>
            </p:cNvPr>
            <p:cNvSpPr/>
            <p:nvPr/>
          </p:nvSpPr>
          <p:spPr>
            <a:xfrm>
              <a:off x="9107030" y="4939040"/>
              <a:ext cx="2648089" cy="1253912"/>
            </a:xfrm>
            <a:prstGeom prst="roundRect">
              <a:avLst>
                <a:gd name="adj" fmla="val 10557"/>
              </a:avLst>
            </a:prstGeom>
            <a:solidFill>
              <a:schemeClr val="accent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6" name="Gráfico 5">
            <a:extLst>
              <a:ext uri="{FF2B5EF4-FFF2-40B4-BE49-F238E27FC236}">
                <a16:creationId xmlns:a16="http://schemas.microsoft.com/office/drawing/2014/main" id="{B29A91B2-4831-A458-1C11-F936D27E864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60638" y="5277163"/>
            <a:ext cx="209938" cy="330459"/>
          </a:xfrm>
          <a:prstGeom prst="rect">
            <a:avLst/>
          </a:prstGeom>
        </p:spPr>
      </p:pic>
      <p:grpSp>
        <p:nvGrpSpPr>
          <p:cNvPr id="7" name="Grupo 6">
            <a:extLst>
              <a:ext uri="{FF2B5EF4-FFF2-40B4-BE49-F238E27FC236}">
                <a16:creationId xmlns:a16="http://schemas.microsoft.com/office/drawing/2014/main" id="{097B9D34-EDB3-D46B-7CAE-96B350F99F60}"/>
              </a:ext>
              <a:ext uri="{C183D7F6-B498-43B3-948B-1728B52AA6E4}">
                <adec:decorative xmlns:adec="http://schemas.microsoft.com/office/drawing/2017/decorative" val="1"/>
              </a:ext>
            </a:extLst>
          </p:cNvPr>
          <p:cNvGrpSpPr/>
          <p:nvPr userDrawn="1"/>
        </p:nvGrpSpPr>
        <p:grpSpPr>
          <a:xfrm>
            <a:off x="2729023" y="3344432"/>
            <a:ext cx="9026097" cy="1258220"/>
            <a:chOff x="2729023" y="3344432"/>
            <a:chExt cx="9026097" cy="1258220"/>
          </a:xfrm>
          <a:effectLst>
            <a:outerShdw blurRad="184096" dist="38100" dir="2700000" algn="tl" rotWithShape="0">
              <a:schemeClr val="accent2">
                <a:alpha val="40000"/>
              </a:schemeClr>
            </a:outerShdw>
          </a:effectLst>
        </p:grpSpPr>
        <p:sp>
          <p:nvSpPr>
            <p:cNvPr id="8" name="Rectángulo redondeado 7">
              <a:extLst>
                <a:ext uri="{FF2B5EF4-FFF2-40B4-BE49-F238E27FC236}">
                  <a16:creationId xmlns:a16="http://schemas.microsoft.com/office/drawing/2014/main" id="{07216BAE-2F23-1EAE-6F6B-E33E8E441F15}"/>
                </a:ext>
                <a:ext uri="{C183D7F6-B498-43B3-948B-1728B52AA6E4}">
                  <adec:decorative xmlns:adec="http://schemas.microsoft.com/office/drawing/2017/decorative" val="1"/>
                </a:ext>
              </a:extLst>
            </p:cNvPr>
            <p:cNvSpPr/>
            <p:nvPr/>
          </p:nvSpPr>
          <p:spPr>
            <a:xfrm>
              <a:off x="2729023" y="3347181"/>
              <a:ext cx="9026097" cy="125547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redondeado 8">
              <a:extLst>
                <a:ext uri="{FF2B5EF4-FFF2-40B4-BE49-F238E27FC236}">
                  <a16:creationId xmlns:a16="http://schemas.microsoft.com/office/drawing/2014/main" id="{773CA4F5-E423-3566-A68D-58857043131F}"/>
                </a:ext>
                <a:ext uri="{C183D7F6-B498-43B3-948B-1728B52AA6E4}">
                  <adec:decorative xmlns:adec="http://schemas.microsoft.com/office/drawing/2017/decorative" val="1"/>
                </a:ext>
              </a:extLst>
            </p:cNvPr>
            <p:cNvSpPr/>
            <p:nvPr/>
          </p:nvSpPr>
          <p:spPr>
            <a:xfrm>
              <a:off x="9107031" y="3344432"/>
              <a:ext cx="2648088" cy="1253912"/>
            </a:xfrm>
            <a:prstGeom prst="roundRect">
              <a:avLst>
                <a:gd name="adj" fmla="val 9794"/>
              </a:avLst>
            </a:prstGeom>
            <a:solidFill>
              <a:schemeClr val="tx2">
                <a:lumMod val="10000"/>
                <a:lumOff val="9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10" name="Gráfico 9">
            <a:extLst>
              <a:ext uri="{FF2B5EF4-FFF2-40B4-BE49-F238E27FC236}">
                <a16:creationId xmlns:a16="http://schemas.microsoft.com/office/drawing/2014/main" id="{A42EB51A-1C98-F522-2CC7-D09BA4EC34AD}"/>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60638" y="3633286"/>
            <a:ext cx="209938" cy="330459"/>
          </a:xfrm>
          <a:prstGeom prst="rect">
            <a:avLst/>
          </a:prstGeom>
        </p:spPr>
      </p:pic>
      <p:grpSp>
        <p:nvGrpSpPr>
          <p:cNvPr id="11" name="Grupo 10">
            <a:extLst>
              <a:ext uri="{FF2B5EF4-FFF2-40B4-BE49-F238E27FC236}">
                <a16:creationId xmlns:a16="http://schemas.microsoft.com/office/drawing/2014/main" id="{6E47576E-0C00-3B0F-6A1F-627D0FAE7E24}"/>
              </a:ext>
              <a:ext uri="{C183D7F6-B498-43B3-948B-1728B52AA6E4}">
                <adec:decorative xmlns:adec="http://schemas.microsoft.com/office/drawing/2017/decorative" val="1"/>
              </a:ext>
            </a:extLst>
          </p:cNvPr>
          <p:cNvGrpSpPr/>
          <p:nvPr userDrawn="1"/>
        </p:nvGrpSpPr>
        <p:grpSpPr>
          <a:xfrm>
            <a:off x="2729023" y="1731804"/>
            <a:ext cx="9026097" cy="1255472"/>
            <a:chOff x="2729023" y="1731804"/>
            <a:chExt cx="9026097" cy="1255472"/>
          </a:xfrm>
          <a:effectLst>
            <a:outerShdw blurRad="184096" dist="38100" dir="2700000" algn="tl" rotWithShape="0">
              <a:schemeClr val="accent2">
                <a:alpha val="40000"/>
              </a:schemeClr>
            </a:outerShdw>
          </a:effectLst>
        </p:grpSpPr>
        <p:sp>
          <p:nvSpPr>
            <p:cNvPr id="13" name="Rectángulo redondeado 12">
              <a:extLst>
                <a:ext uri="{FF2B5EF4-FFF2-40B4-BE49-F238E27FC236}">
                  <a16:creationId xmlns:a16="http://schemas.microsoft.com/office/drawing/2014/main" id="{A741F15F-ADD4-0B1A-3EB9-2448D71A7968}"/>
                </a:ext>
                <a:ext uri="{C183D7F6-B498-43B3-948B-1728B52AA6E4}">
                  <adec:decorative xmlns:adec="http://schemas.microsoft.com/office/drawing/2017/decorative" val="1"/>
                </a:ext>
              </a:extLst>
            </p:cNvPr>
            <p:cNvSpPr/>
            <p:nvPr/>
          </p:nvSpPr>
          <p:spPr>
            <a:xfrm>
              <a:off x="2729023" y="1731805"/>
              <a:ext cx="9026097" cy="125547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redondeado 13">
              <a:extLst>
                <a:ext uri="{FF2B5EF4-FFF2-40B4-BE49-F238E27FC236}">
                  <a16:creationId xmlns:a16="http://schemas.microsoft.com/office/drawing/2014/main" id="{4667F6A6-3A1D-F539-54C7-8AF6BD9F407B}"/>
                </a:ext>
                <a:ext uri="{C183D7F6-B498-43B3-948B-1728B52AA6E4}">
                  <adec:decorative xmlns:adec="http://schemas.microsoft.com/office/drawing/2017/decorative" val="1"/>
                </a:ext>
              </a:extLst>
            </p:cNvPr>
            <p:cNvSpPr/>
            <p:nvPr/>
          </p:nvSpPr>
          <p:spPr>
            <a:xfrm>
              <a:off x="9107030" y="1731804"/>
              <a:ext cx="2648089" cy="1253912"/>
            </a:xfrm>
            <a:prstGeom prst="roundRect">
              <a:avLst>
                <a:gd name="adj" fmla="val 9794"/>
              </a:avLst>
            </a:prstGeom>
            <a:solidFill>
              <a:schemeClr val="accent3"/>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pSp>
      <p:pic>
        <p:nvPicPr>
          <p:cNvPr id="15" name="Gráfico 14">
            <a:extLst>
              <a:ext uri="{FF2B5EF4-FFF2-40B4-BE49-F238E27FC236}">
                <a16:creationId xmlns:a16="http://schemas.microsoft.com/office/drawing/2014/main" id="{2793EB3F-CC7C-3736-B4DC-51094DB68DE7}"/>
              </a:ext>
              <a:ext uri="{C183D7F6-B498-43B3-948B-1728B52AA6E4}">
                <adec:decorative xmlns:adec="http://schemas.microsoft.com/office/drawing/2017/decorative" val="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060638" y="2095431"/>
            <a:ext cx="209938" cy="330459"/>
          </a:xfrm>
          <a:prstGeom prst="rect">
            <a:avLst/>
          </a:prstGeom>
        </p:spPr>
      </p:pic>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3262505" y="1886491"/>
            <a:ext cx="5605554" cy="928159"/>
          </a:xfrm>
        </p:spPr>
        <p:txBody>
          <a:bodyPr anchor="ctr">
            <a:noAutofit/>
          </a:bodyPr>
          <a:lstStyle>
            <a:lvl1pPr marL="0" indent="0" algn="l">
              <a:buNone/>
              <a:defRPr sz="11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a 4 líneas de texto para no perder la atención del espectador. </a:t>
            </a:r>
          </a:p>
        </p:txBody>
      </p:sp>
      <p:sp>
        <p:nvSpPr>
          <p:cNvPr id="30" name="Marcador de texto 14">
            <a:extLst>
              <a:ext uri="{FF2B5EF4-FFF2-40B4-BE49-F238E27FC236}">
                <a16:creationId xmlns:a16="http://schemas.microsoft.com/office/drawing/2014/main" id="{92CAA428-BF86-5464-1536-34D193DC0837}"/>
              </a:ext>
            </a:extLst>
          </p:cNvPr>
          <p:cNvSpPr>
            <a:spLocks noGrp="1"/>
          </p:cNvSpPr>
          <p:nvPr>
            <p:ph type="body" sz="quarter" idx="24" hasCustomPrompt="1"/>
          </p:nvPr>
        </p:nvSpPr>
        <p:spPr>
          <a:xfrm>
            <a:off x="355076" y="3071288"/>
            <a:ext cx="2030377" cy="1693402"/>
          </a:xfrm>
        </p:spPr>
        <p:txBody>
          <a:bodyPr anchor="ctr">
            <a:noAutofit/>
          </a:bodyPr>
          <a:lstStyle>
            <a:lvl1pPr marL="0" indent="0" algn="l">
              <a:buNone/>
              <a:defRPr sz="2000" b="1">
                <a:ln>
                  <a:noFill/>
                </a:ln>
                <a:solidFill>
                  <a:schemeClr val="accent3"/>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Clic para título corto o de tres líneas máximo</a:t>
            </a:r>
          </a:p>
        </p:txBody>
      </p:sp>
      <p:sp>
        <p:nvSpPr>
          <p:cNvPr id="20" name="Marcador de texto 14">
            <a:extLst>
              <a:ext uri="{FF2B5EF4-FFF2-40B4-BE49-F238E27FC236}">
                <a16:creationId xmlns:a16="http://schemas.microsoft.com/office/drawing/2014/main" id="{2054FA20-EAE2-4055-C369-366FFE940495}"/>
              </a:ext>
            </a:extLst>
          </p:cNvPr>
          <p:cNvSpPr>
            <a:spLocks noGrp="1"/>
          </p:cNvSpPr>
          <p:nvPr>
            <p:ph type="body" sz="quarter" idx="25" hasCustomPrompt="1"/>
          </p:nvPr>
        </p:nvSpPr>
        <p:spPr>
          <a:xfrm>
            <a:off x="3263749" y="3512577"/>
            <a:ext cx="5594904" cy="929312"/>
          </a:xfrm>
        </p:spPr>
        <p:txBody>
          <a:bodyPr anchor="ctr">
            <a:noAutofit/>
          </a:bodyPr>
          <a:lstStyle>
            <a:lvl1pPr marL="0" indent="0" algn="l">
              <a:buNone/>
              <a:defRPr sz="11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a:t>Haga clic para modificar este texto debe tener una extensión de 186 caracteres con espacio máximo. Este es un texto de prueba, la extensión máxima serán 3 a 4 líneas de texto para no perder la atención del espectador. Haga clic para modificar este texto debe tener una extensión de 186 caracteres con espacio máximo.</a:t>
            </a:r>
          </a:p>
        </p:txBody>
      </p:sp>
      <p:sp>
        <p:nvSpPr>
          <p:cNvPr id="21" name="Marcador de texto 14">
            <a:extLst>
              <a:ext uri="{FF2B5EF4-FFF2-40B4-BE49-F238E27FC236}">
                <a16:creationId xmlns:a16="http://schemas.microsoft.com/office/drawing/2014/main" id="{CE51975D-282C-68CB-92F0-C5574F0808B6}"/>
              </a:ext>
            </a:extLst>
          </p:cNvPr>
          <p:cNvSpPr>
            <a:spLocks noGrp="1"/>
          </p:cNvSpPr>
          <p:nvPr>
            <p:ph type="body" sz="quarter" idx="26" hasCustomPrompt="1"/>
          </p:nvPr>
        </p:nvSpPr>
        <p:spPr>
          <a:xfrm>
            <a:off x="3263749" y="5103125"/>
            <a:ext cx="5594904" cy="929312"/>
          </a:xfrm>
        </p:spPr>
        <p:txBody>
          <a:bodyPr anchor="ctr">
            <a:noAutofit/>
          </a:bodyPr>
          <a:lstStyle>
            <a:lvl1pPr marL="0" indent="0" algn="l">
              <a:buNone/>
              <a:defRPr sz="11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a 4 líneas de texto para no perder la atención del espectador. </a:t>
            </a:r>
          </a:p>
        </p:txBody>
      </p:sp>
      <p:sp>
        <p:nvSpPr>
          <p:cNvPr id="52" name="Marcador de texto 14">
            <a:extLst>
              <a:ext uri="{FF2B5EF4-FFF2-40B4-BE49-F238E27FC236}">
                <a16:creationId xmlns:a16="http://schemas.microsoft.com/office/drawing/2014/main" id="{C939A2A3-FEF3-1273-62FF-DA44F80C1717}"/>
              </a:ext>
            </a:extLst>
          </p:cNvPr>
          <p:cNvSpPr>
            <a:spLocks noGrp="1"/>
          </p:cNvSpPr>
          <p:nvPr>
            <p:ph type="body" sz="quarter" idx="28" hasCustomPrompt="1"/>
          </p:nvPr>
        </p:nvSpPr>
        <p:spPr>
          <a:xfrm>
            <a:off x="10167197" y="1938450"/>
            <a:ext cx="1124920" cy="453883"/>
          </a:xfrm>
        </p:spPr>
        <p:txBody>
          <a:bodyPr>
            <a:noAutofit/>
          </a:bodyPr>
          <a:lstStyle>
            <a:lvl1pPr marL="0" indent="0" algn="ctr">
              <a:buNone/>
              <a:defRPr sz="2800" b="1">
                <a:ln>
                  <a:noFill/>
                </a:ln>
                <a:solidFill>
                  <a:schemeClr val="bg1"/>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75%</a:t>
            </a:r>
          </a:p>
        </p:txBody>
      </p:sp>
      <p:sp>
        <p:nvSpPr>
          <p:cNvPr id="54" name="Marcador de texto 14">
            <a:extLst>
              <a:ext uri="{FF2B5EF4-FFF2-40B4-BE49-F238E27FC236}">
                <a16:creationId xmlns:a16="http://schemas.microsoft.com/office/drawing/2014/main" id="{7618D20B-0FD9-BB4D-1220-80327805AF3A}"/>
              </a:ext>
            </a:extLst>
          </p:cNvPr>
          <p:cNvSpPr>
            <a:spLocks noGrp="1"/>
          </p:cNvSpPr>
          <p:nvPr>
            <p:ph type="body" sz="quarter" idx="30" hasCustomPrompt="1"/>
          </p:nvPr>
        </p:nvSpPr>
        <p:spPr>
          <a:xfrm>
            <a:off x="10167197" y="3512097"/>
            <a:ext cx="1060552" cy="453883"/>
          </a:xfrm>
        </p:spPr>
        <p:txBody>
          <a:bodyPr>
            <a:noAutofit/>
          </a:bodyPr>
          <a:lstStyle>
            <a:lvl1pPr marL="0" indent="0" algn="ctr">
              <a:buNone/>
              <a:defRPr sz="2800" b="1">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75%</a:t>
            </a:r>
          </a:p>
        </p:txBody>
      </p:sp>
      <p:sp>
        <p:nvSpPr>
          <p:cNvPr id="57" name="Marcador de texto 56">
            <a:extLst>
              <a:ext uri="{FF2B5EF4-FFF2-40B4-BE49-F238E27FC236}">
                <a16:creationId xmlns:a16="http://schemas.microsoft.com/office/drawing/2014/main" id="{6357B42F-B12C-5A80-502E-4EFF3798022E}"/>
              </a:ext>
            </a:extLst>
          </p:cNvPr>
          <p:cNvSpPr>
            <a:spLocks noGrp="1"/>
          </p:cNvSpPr>
          <p:nvPr>
            <p:ph type="body" sz="quarter" idx="31" hasCustomPrompt="1"/>
          </p:nvPr>
        </p:nvSpPr>
        <p:spPr>
          <a:xfrm>
            <a:off x="9879774" y="3974917"/>
            <a:ext cx="1626968" cy="466972"/>
          </a:xfrm>
        </p:spPr>
        <p:txBody>
          <a:bodyPr anchor="ctr">
            <a:noAutofit/>
          </a:bodyPr>
          <a:lstStyle>
            <a:lvl1pPr marL="0" indent="0" algn="ctr">
              <a:buNone/>
              <a:defRPr sz="1000" b="1">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s-CO" dirty="0"/>
              <a:t>Clic nombre corto</a:t>
            </a:r>
          </a:p>
        </p:txBody>
      </p:sp>
      <p:sp>
        <p:nvSpPr>
          <p:cNvPr id="58" name="Marcador de texto 56">
            <a:extLst>
              <a:ext uri="{FF2B5EF4-FFF2-40B4-BE49-F238E27FC236}">
                <a16:creationId xmlns:a16="http://schemas.microsoft.com/office/drawing/2014/main" id="{2187B150-6261-DC59-8F71-B564DC870D73}"/>
              </a:ext>
            </a:extLst>
          </p:cNvPr>
          <p:cNvSpPr>
            <a:spLocks noGrp="1"/>
          </p:cNvSpPr>
          <p:nvPr>
            <p:ph type="body" sz="quarter" idx="32" hasCustomPrompt="1"/>
          </p:nvPr>
        </p:nvSpPr>
        <p:spPr>
          <a:xfrm>
            <a:off x="9869935" y="2384806"/>
            <a:ext cx="1695989" cy="453882"/>
          </a:xfrm>
        </p:spPr>
        <p:txBody>
          <a:bodyPr>
            <a:noAutofit/>
          </a:bodyPr>
          <a:lstStyle>
            <a:lvl1pPr marL="0" indent="0" algn="ctr">
              <a:buNone/>
              <a:defRPr sz="10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s-CO" dirty="0"/>
              <a:t>Clic nombre corto</a:t>
            </a:r>
          </a:p>
        </p:txBody>
      </p:sp>
      <p:sp>
        <p:nvSpPr>
          <p:cNvPr id="61" name="Marcador de texto 14">
            <a:extLst>
              <a:ext uri="{FF2B5EF4-FFF2-40B4-BE49-F238E27FC236}">
                <a16:creationId xmlns:a16="http://schemas.microsoft.com/office/drawing/2014/main" id="{58F1516D-E9E2-B6E2-26BC-3E99A4D393AA}"/>
              </a:ext>
            </a:extLst>
          </p:cNvPr>
          <p:cNvSpPr>
            <a:spLocks noGrp="1"/>
          </p:cNvSpPr>
          <p:nvPr>
            <p:ph type="body" sz="quarter" idx="33" hasCustomPrompt="1"/>
          </p:nvPr>
        </p:nvSpPr>
        <p:spPr>
          <a:xfrm>
            <a:off x="10167197" y="5110455"/>
            <a:ext cx="1060552" cy="453883"/>
          </a:xfrm>
        </p:spPr>
        <p:txBody>
          <a:bodyPr>
            <a:noAutofit/>
          </a:bodyPr>
          <a:lstStyle>
            <a:lvl1pPr marL="0" indent="0" algn="ctr">
              <a:buNone/>
              <a:defRPr sz="2800" b="1">
                <a:ln>
                  <a:noFill/>
                </a:ln>
                <a:solidFill>
                  <a:schemeClr val="bg1"/>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75%</a:t>
            </a:r>
          </a:p>
        </p:txBody>
      </p:sp>
      <p:sp>
        <p:nvSpPr>
          <p:cNvPr id="62" name="Marcador de texto 56">
            <a:extLst>
              <a:ext uri="{FF2B5EF4-FFF2-40B4-BE49-F238E27FC236}">
                <a16:creationId xmlns:a16="http://schemas.microsoft.com/office/drawing/2014/main" id="{23C7BB90-5309-303B-6250-86605F06208A}"/>
              </a:ext>
            </a:extLst>
          </p:cNvPr>
          <p:cNvSpPr>
            <a:spLocks noGrp="1"/>
          </p:cNvSpPr>
          <p:nvPr>
            <p:ph type="body" sz="quarter" idx="34" hasCustomPrompt="1"/>
          </p:nvPr>
        </p:nvSpPr>
        <p:spPr>
          <a:xfrm>
            <a:off x="9879774" y="5588645"/>
            <a:ext cx="1626968" cy="443792"/>
          </a:xfrm>
        </p:spPr>
        <p:txBody>
          <a:bodyPr>
            <a:noAutofit/>
          </a:bodyPr>
          <a:lstStyle>
            <a:lvl1pPr marL="0" indent="0" algn="ctr">
              <a:buNone/>
              <a:defRPr sz="10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s-CO" dirty="0"/>
              <a:t>Clic nombre corto</a:t>
            </a:r>
          </a:p>
        </p:txBody>
      </p:sp>
      <p:sp>
        <p:nvSpPr>
          <p:cNvPr id="70" name="Marcador de posición de imagen 38">
            <a:extLst>
              <a:ext uri="{FF2B5EF4-FFF2-40B4-BE49-F238E27FC236}">
                <a16:creationId xmlns:a16="http://schemas.microsoft.com/office/drawing/2014/main" id="{D82F46DE-2DEF-1FDC-A178-5546F8503947}"/>
              </a:ext>
            </a:extLst>
          </p:cNvPr>
          <p:cNvSpPr>
            <a:spLocks noGrp="1"/>
          </p:cNvSpPr>
          <p:nvPr>
            <p:ph type="pic" sz="quarter" idx="37" hasCustomPrompt="1"/>
          </p:nvPr>
        </p:nvSpPr>
        <p:spPr>
          <a:xfrm>
            <a:off x="9319184" y="2117046"/>
            <a:ext cx="487363" cy="487362"/>
          </a:xfrm>
        </p:spPr>
        <p:txBody>
          <a:bodyPr>
            <a:normAutofit/>
          </a:bodyPr>
          <a:lstStyle>
            <a:lvl1pPr marL="0" indent="0" algn="ctr">
              <a:buNone/>
              <a:defRPr sz="500">
                <a:solidFill>
                  <a:schemeClr val="bg1"/>
                </a:solidFill>
                <a:latin typeface="Arial" panose="020B0604020202020204" pitchFamily="34" charset="0"/>
                <a:cs typeface="Arial" panose="020B0604020202020204" pitchFamily="34" charset="0"/>
              </a:defRPr>
            </a:lvl1pPr>
          </a:lstStyle>
          <a:p>
            <a:r>
              <a:rPr lang="es-CO" dirty="0"/>
              <a:t>Clic inserte ícono</a:t>
            </a:r>
          </a:p>
        </p:txBody>
      </p:sp>
      <p:sp>
        <p:nvSpPr>
          <p:cNvPr id="71" name="Marcador de posición de imagen 38">
            <a:extLst>
              <a:ext uri="{FF2B5EF4-FFF2-40B4-BE49-F238E27FC236}">
                <a16:creationId xmlns:a16="http://schemas.microsoft.com/office/drawing/2014/main" id="{7DD32DBA-44D3-01D1-6E1B-9F0A794B3034}"/>
              </a:ext>
            </a:extLst>
          </p:cNvPr>
          <p:cNvSpPr>
            <a:spLocks noGrp="1"/>
          </p:cNvSpPr>
          <p:nvPr>
            <p:ph type="pic" sz="quarter" idx="38" hasCustomPrompt="1"/>
          </p:nvPr>
        </p:nvSpPr>
        <p:spPr>
          <a:xfrm>
            <a:off x="9319184" y="3754892"/>
            <a:ext cx="487363" cy="487362"/>
          </a:xfrm>
        </p:spPr>
        <p:txBody>
          <a:bodyPr>
            <a:normAutofit/>
          </a:bodyPr>
          <a:lstStyle>
            <a:lvl1pPr marL="0" indent="0">
              <a:buNone/>
              <a:defRPr sz="500">
                <a:latin typeface="Arial" panose="020B0604020202020204" pitchFamily="34" charset="0"/>
                <a:cs typeface="Arial" panose="020B0604020202020204" pitchFamily="34" charset="0"/>
              </a:defRPr>
            </a:lvl1pPr>
          </a:lstStyle>
          <a:p>
            <a:r>
              <a:rPr lang="es-CO" dirty="0"/>
              <a:t>Clic inserte ícono</a:t>
            </a:r>
          </a:p>
        </p:txBody>
      </p:sp>
      <p:sp>
        <p:nvSpPr>
          <p:cNvPr id="72" name="Marcador de posición de imagen 38">
            <a:extLst>
              <a:ext uri="{FF2B5EF4-FFF2-40B4-BE49-F238E27FC236}">
                <a16:creationId xmlns:a16="http://schemas.microsoft.com/office/drawing/2014/main" id="{5F79A41E-3F3F-7CED-95D4-51D5E0920E65}"/>
              </a:ext>
            </a:extLst>
          </p:cNvPr>
          <p:cNvSpPr>
            <a:spLocks noGrp="1"/>
          </p:cNvSpPr>
          <p:nvPr>
            <p:ph type="pic" sz="quarter" idx="39" hasCustomPrompt="1"/>
          </p:nvPr>
        </p:nvSpPr>
        <p:spPr>
          <a:xfrm>
            <a:off x="9319184" y="5324100"/>
            <a:ext cx="487363" cy="487362"/>
          </a:xfrm>
        </p:spPr>
        <p:txBody>
          <a:bodyPr>
            <a:normAutofit/>
          </a:bodyPr>
          <a:lstStyle>
            <a:lvl1pPr marL="0" indent="0">
              <a:buNone/>
              <a:defRPr sz="500">
                <a:solidFill>
                  <a:schemeClr val="bg1"/>
                </a:solidFill>
                <a:latin typeface="Arial" panose="020B0604020202020204" pitchFamily="34" charset="0"/>
                <a:cs typeface="Arial" panose="020B0604020202020204" pitchFamily="34" charset="0"/>
              </a:defRPr>
            </a:lvl1pPr>
          </a:lstStyle>
          <a:p>
            <a:r>
              <a:rPr lang="es-CO" dirty="0"/>
              <a:t>Clic inserte ícono</a:t>
            </a:r>
          </a:p>
        </p:txBody>
      </p:sp>
      <p:sp>
        <p:nvSpPr>
          <p:cNvPr id="3" name="Título 1">
            <a:extLst>
              <a:ext uri="{FF2B5EF4-FFF2-40B4-BE49-F238E27FC236}">
                <a16:creationId xmlns:a16="http://schemas.microsoft.com/office/drawing/2014/main" id="{AC0CC80E-E041-6FBE-2D3E-8C26E90225E8}"/>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444536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8B3DCE7-9378-E876-2DB4-42B43255B78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Título 1">
            <a:extLst>
              <a:ext uri="{FF2B5EF4-FFF2-40B4-BE49-F238E27FC236}">
                <a16:creationId xmlns:a16="http://schemas.microsoft.com/office/drawing/2014/main" id="{849A0AE1-0632-8611-118D-7018972D3D77}"/>
              </a:ext>
            </a:extLst>
          </p:cNvPr>
          <p:cNvSpPr>
            <a:spLocks noGrp="1"/>
          </p:cNvSpPr>
          <p:nvPr>
            <p:ph type="title" hasCustomPrompt="1"/>
          </p:nvPr>
        </p:nvSpPr>
        <p:spPr>
          <a:xfrm>
            <a:off x="3648841" y="4207284"/>
            <a:ext cx="4894317" cy="602742"/>
          </a:xfrm>
        </p:spPr>
        <p:txBody>
          <a:bodyPr>
            <a:noAutofit/>
          </a:bodyPr>
          <a:lstStyle>
            <a:lvl1pPr algn="ctr">
              <a:defRPr sz="3200">
                <a:solidFill>
                  <a:schemeClr val="bg2"/>
                </a:solidFill>
                <a:latin typeface="Arial" panose="020B0604020202020204" pitchFamily="34" charset="0"/>
                <a:cs typeface="Arial" panose="020B0604020202020204" pitchFamily="34" charset="0"/>
              </a:defRPr>
            </a:lvl1pPr>
          </a:lstStyle>
          <a:p>
            <a:r>
              <a:rPr lang="es-ES" dirty="0"/>
              <a:t>Clic, cambie aquí el año</a:t>
            </a:r>
            <a:endParaRPr lang="es-CO" dirty="0"/>
          </a:p>
        </p:txBody>
      </p:sp>
    </p:spTree>
    <p:extLst>
      <p:ext uri="{BB962C8B-B14F-4D97-AF65-F5344CB8AC3E}">
        <p14:creationId xmlns:p14="http://schemas.microsoft.com/office/powerpoint/2010/main" val="3781041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69B157-0639-9714-DA47-A97C95228708}"/>
              </a:ext>
            </a:extLst>
          </p:cNvPr>
          <p:cNvSpPr>
            <a:spLocks noGrp="1"/>
          </p:cNvSpPr>
          <p:nvPr>
            <p:ph type="dt" sz="half" idx="10"/>
          </p:nvPr>
        </p:nvSpPr>
        <p:spPr/>
        <p:txBody>
          <a:bodyPr/>
          <a:lstStyle/>
          <a:p>
            <a:fld id="{830A8F33-B95F-4047-A711-694A55E7220D}" type="datetimeFigureOut">
              <a:rPr lang="es-CO" smtClean="0"/>
              <a:t>22/12/25</a:t>
            </a:fld>
            <a:endParaRPr lang="es-CO"/>
          </a:p>
        </p:txBody>
      </p:sp>
      <p:sp>
        <p:nvSpPr>
          <p:cNvPr id="3" name="Marcador de pie de página 2">
            <a:extLst>
              <a:ext uri="{FF2B5EF4-FFF2-40B4-BE49-F238E27FC236}">
                <a16:creationId xmlns:a16="http://schemas.microsoft.com/office/drawing/2014/main" id="{45D92F55-B677-6DB0-0600-D36715D743E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A44B4CB-C8D2-8F91-9959-7E9D76328FFA}"/>
              </a:ext>
            </a:extLst>
          </p:cNvPr>
          <p:cNvSpPr>
            <a:spLocks noGrp="1"/>
          </p:cNvSpPr>
          <p:nvPr>
            <p:ph type="sldNum" sz="quarter" idx="12"/>
          </p:nvPr>
        </p:nvSpPr>
        <p:spPr/>
        <p:txBody>
          <a:bodyPr/>
          <a:lstStyle/>
          <a:p>
            <a:fld id="{3109F8F3-B725-6E42-864D-B56B1B87F06E}" type="slidenum">
              <a:rPr lang="es-CO" smtClean="0"/>
              <a:t>‹Nº›</a:t>
            </a:fld>
            <a:endParaRPr lang="es-CO"/>
          </a:p>
        </p:txBody>
      </p:sp>
    </p:spTree>
    <p:extLst>
      <p:ext uri="{BB962C8B-B14F-4D97-AF65-F5344CB8AC3E}">
        <p14:creationId xmlns:p14="http://schemas.microsoft.com/office/powerpoint/2010/main" val="304764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ILLA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7409D36-D37C-A311-374A-27B0E32E6A7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Marcador de texto 2">
            <a:extLst>
              <a:ext uri="{FF2B5EF4-FFF2-40B4-BE49-F238E27FC236}">
                <a16:creationId xmlns:a16="http://schemas.microsoft.com/office/drawing/2014/main" id="{9F4BEA5B-9556-CCD1-80A7-37ADD2AC1312}"/>
              </a:ext>
            </a:extLst>
          </p:cNvPr>
          <p:cNvSpPr>
            <a:spLocks noGrp="1"/>
          </p:cNvSpPr>
          <p:nvPr>
            <p:ph type="body" sz="quarter" idx="10" hasCustomPrompt="1"/>
          </p:nvPr>
        </p:nvSpPr>
        <p:spPr>
          <a:xfrm>
            <a:off x="6989136" y="2669954"/>
            <a:ext cx="4555400" cy="1518092"/>
          </a:xfrm>
        </p:spPr>
        <p:txBody>
          <a:bodyPr>
            <a:noAutofit/>
          </a:bodyPr>
          <a:lstStyle>
            <a:lvl1pPr marL="0" indent="0">
              <a:buNone/>
              <a:defRPr sz="3200" b="1">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Haga clic, título o frase introductoria, máximo 3 líneas.</a:t>
            </a:r>
            <a:endParaRPr lang="es-CO" dirty="0"/>
          </a:p>
        </p:txBody>
      </p:sp>
      <p:sp>
        <p:nvSpPr>
          <p:cNvPr id="4" name="Marcador de texto 2">
            <a:extLst>
              <a:ext uri="{FF2B5EF4-FFF2-40B4-BE49-F238E27FC236}">
                <a16:creationId xmlns:a16="http://schemas.microsoft.com/office/drawing/2014/main" id="{6A56E79C-F36E-3E91-3EED-282AE825C36C}"/>
              </a:ext>
            </a:extLst>
          </p:cNvPr>
          <p:cNvSpPr>
            <a:spLocks noGrp="1"/>
          </p:cNvSpPr>
          <p:nvPr>
            <p:ph type="body" sz="quarter" idx="11" hasCustomPrompt="1"/>
          </p:nvPr>
        </p:nvSpPr>
        <p:spPr>
          <a:xfrm>
            <a:off x="6989135" y="4311031"/>
            <a:ext cx="4600353" cy="1285097"/>
          </a:xfrm>
        </p:spPr>
        <p:txBody>
          <a:bodyPr>
            <a:normAutofit/>
          </a:bodyPr>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Texto complementario</a:t>
            </a:r>
          </a:p>
        </p:txBody>
      </p:sp>
      <p:sp>
        <p:nvSpPr>
          <p:cNvPr id="5" name="Marcador de posición de imagen 4">
            <a:extLst>
              <a:ext uri="{FF2B5EF4-FFF2-40B4-BE49-F238E27FC236}">
                <a16:creationId xmlns:a16="http://schemas.microsoft.com/office/drawing/2014/main" id="{C8C4E8A4-CBF7-937A-CD07-A62D3C652308}"/>
              </a:ext>
            </a:extLst>
          </p:cNvPr>
          <p:cNvSpPr>
            <a:spLocks noGrp="1"/>
          </p:cNvSpPr>
          <p:nvPr>
            <p:ph type="pic" sz="quarter" idx="12"/>
          </p:nvPr>
        </p:nvSpPr>
        <p:spPr>
          <a:xfrm>
            <a:off x="647465" y="595226"/>
            <a:ext cx="5562341" cy="4848645"/>
          </a:xfrm>
          <a:prstGeom prst="roundRect">
            <a:avLst>
              <a:gd name="adj" fmla="val 7681"/>
            </a:avLst>
          </a:prstGeom>
        </p:spPr>
        <p:txBody>
          <a:bodyPr anchor="ctr"/>
          <a:lstStyle>
            <a:lvl1pPr algn="ctr">
              <a:defRPr/>
            </a:lvl1pPr>
          </a:lstStyle>
          <a:p>
            <a:endParaRPr lang="es-CO" dirty="0"/>
          </a:p>
        </p:txBody>
      </p:sp>
      <p:pic>
        <p:nvPicPr>
          <p:cNvPr id="7" name="Imagen 6">
            <a:extLst>
              <a:ext uri="{FF2B5EF4-FFF2-40B4-BE49-F238E27FC236}">
                <a16:creationId xmlns:a16="http://schemas.microsoft.com/office/drawing/2014/main" id="{F9FAA6DC-5D0A-72C8-F45D-B45070E9EFF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720173" y="755402"/>
            <a:ext cx="649224" cy="1298449"/>
          </a:xfrm>
          <a:prstGeom prst="rect">
            <a:avLst/>
          </a:prstGeom>
        </p:spPr>
      </p:pic>
      <p:sp>
        <p:nvSpPr>
          <p:cNvPr id="8" name="Rectángulo redondeado 7">
            <a:extLst>
              <a:ext uri="{FF2B5EF4-FFF2-40B4-BE49-F238E27FC236}">
                <a16:creationId xmlns:a16="http://schemas.microsoft.com/office/drawing/2014/main" id="{22F40E00-EBAC-237C-ACC7-FE571A40AC3F}"/>
              </a:ext>
            </a:extLst>
          </p:cNvPr>
          <p:cNvSpPr/>
          <p:nvPr userDrawn="1"/>
        </p:nvSpPr>
        <p:spPr>
          <a:xfrm>
            <a:off x="2051718" y="5709880"/>
            <a:ext cx="2753833" cy="552893"/>
          </a:xfrm>
          <a:prstGeom prst="roundRect">
            <a:avLst>
              <a:gd name="adj" fmla="val 50000"/>
            </a:avLst>
          </a:prstGeom>
          <a:solidFill>
            <a:schemeClr val="bg1"/>
          </a:solidFill>
          <a:ln>
            <a:noFill/>
          </a:ln>
          <a:effectLst>
            <a:outerShdw blurRad="204832" dist="38100" dir="2700000" algn="tl" rotWithShape="0">
              <a:schemeClr val="accent2">
                <a:alpha val="52088"/>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err="1">
                <a:solidFill>
                  <a:schemeClr val="tx2"/>
                </a:solidFill>
              </a:rPr>
              <a:t>wwww.mintic.gov.co</a:t>
            </a:r>
            <a:endParaRPr lang="es-CO" dirty="0">
              <a:solidFill>
                <a:schemeClr val="tx2"/>
              </a:solidFill>
            </a:endParaRPr>
          </a:p>
        </p:txBody>
      </p:sp>
    </p:spTree>
    <p:extLst>
      <p:ext uri="{BB962C8B-B14F-4D97-AF65-F5344CB8AC3E}">
        <p14:creationId xmlns:p14="http://schemas.microsoft.com/office/powerpoint/2010/main" val="262531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ILLA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Imagen 11" descr="Pantalla de un celular con la imagen de una caricatura de una persona&#10;&#10;El contenido generado por IA puede ser incorrecto.">
            <a:extLst>
              <a:ext uri="{FF2B5EF4-FFF2-40B4-BE49-F238E27FC236}">
                <a16:creationId xmlns:a16="http://schemas.microsoft.com/office/drawing/2014/main" id="{7202E74A-24EF-015E-CDDA-F4831D18CE3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1295422" cy="6903312"/>
          </a:xfrm>
          <a:prstGeom prst="rect">
            <a:avLst/>
          </a:prstGeom>
        </p:spPr>
      </p:pic>
      <p:pic>
        <p:nvPicPr>
          <p:cNvPr id="5" name="Imagen 4">
            <a:extLst>
              <a:ext uri="{FF2B5EF4-FFF2-40B4-BE49-F238E27FC236}">
                <a16:creationId xmlns:a16="http://schemas.microsoft.com/office/drawing/2014/main" id="{7C74677D-5964-F260-E539-5E02C1C4818D}"/>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793999" y="0"/>
            <a:ext cx="9397999" cy="6858000"/>
          </a:xfrm>
          <a:prstGeom prst="rect">
            <a:avLst/>
          </a:prstGeom>
        </p:spPr>
      </p:pic>
      <p:sp>
        <p:nvSpPr>
          <p:cNvPr id="3" name="Marcador de texto 2">
            <a:extLst>
              <a:ext uri="{FF2B5EF4-FFF2-40B4-BE49-F238E27FC236}">
                <a16:creationId xmlns:a16="http://schemas.microsoft.com/office/drawing/2014/main" id="{9F4BEA5B-9556-CCD1-80A7-37ADD2AC1312}"/>
              </a:ext>
            </a:extLst>
          </p:cNvPr>
          <p:cNvSpPr>
            <a:spLocks noGrp="1"/>
          </p:cNvSpPr>
          <p:nvPr>
            <p:ph type="body" sz="quarter" idx="10" hasCustomPrompt="1"/>
          </p:nvPr>
        </p:nvSpPr>
        <p:spPr>
          <a:xfrm>
            <a:off x="6989136" y="2981329"/>
            <a:ext cx="4555400" cy="1518092"/>
          </a:xfrm>
        </p:spPr>
        <p:txBody>
          <a:bodyPr>
            <a:noAutofit/>
          </a:bodyPr>
          <a:lstStyle>
            <a:lvl1pPr marL="0" indent="0">
              <a:buNone/>
              <a:defRPr sz="3600" b="1">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Haga clic, título o frase introductoria, máximo 3 líneas.</a:t>
            </a:r>
            <a:endParaRPr lang="es-CO" dirty="0"/>
          </a:p>
        </p:txBody>
      </p:sp>
      <p:sp>
        <p:nvSpPr>
          <p:cNvPr id="4" name="Marcador de texto 2">
            <a:extLst>
              <a:ext uri="{FF2B5EF4-FFF2-40B4-BE49-F238E27FC236}">
                <a16:creationId xmlns:a16="http://schemas.microsoft.com/office/drawing/2014/main" id="{6A56E79C-F36E-3E91-3EED-282AE825C36C}"/>
              </a:ext>
            </a:extLst>
          </p:cNvPr>
          <p:cNvSpPr>
            <a:spLocks noGrp="1"/>
          </p:cNvSpPr>
          <p:nvPr>
            <p:ph type="body" sz="quarter" idx="11" hasCustomPrompt="1"/>
          </p:nvPr>
        </p:nvSpPr>
        <p:spPr>
          <a:xfrm>
            <a:off x="6989135" y="4622406"/>
            <a:ext cx="4555401" cy="772159"/>
          </a:xfrm>
        </p:spPr>
        <p:txBody>
          <a:bodyPr>
            <a:normAutofit/>
          </a:bodyPr>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Texto complementario</a:t>
            </a:r>
          </a:p>
        </p:txBody>
      </p:sp>
      <p:pic>
        <p:nvPicPr>
          <p:cNvPr id="11" name="Imagen 10">
            <a:extLst>
              <a:ext uri="{FF2B5EF4-FFF2-40B4-BE49-F238E27FC236}">
                <a16:creationId xmlns:a16="http://schemas.microsoft.com/office/drawing/2014/main" id="{89A639C4-0D71-E9E4-50DB-A3DCB3089D23}"/>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914877" y="848408"/>
            <a:ext cx="693857" cy="1387715"/>
          </a:xfrm>
          <a:prstGeom prst="rect">
            <a:avLst/>
          </a:prstGeom>
        </p:spPr>
      </p:pic>
      <p:sp>
        <p:nvSpPr>
          <p:cNvPr id="2" name="Rectángulo redondeado 1">
            <a:extLst>
              <a:ext uri="{FF2B5EF4-FFF2-40B4-BE49-F238E27FC236}">
                <a16:creationId xmlns:a16="http://schemas.microsoft.com/office/drawing/2014/main" id="{C48E30FE-92E9-A75F-38D7-4B0A072C1EC4}"/>
              </a:ext>
            </a:extLst>
          </p:cNvPr>
          <p:cNvSpPr/>
          <p:nvPr userDrawn="1"/>
        </p:nvSpPr>
        <p:spPr>
          <a:xfrm>
            <a:off x="393606" y="5917144"/>
            <a:ext cx="2753833" cy="552893"/>
          </a:xfrm>
          <a:prstGeom prst="roundRect">
            <a:avLst>
              <a:gd name="adj" fmla="val 50000"/>
            </a:avLst>
          </a:prstGeom>
          <a:solidFill>
            <a:schemeClr val="bg1"/>
          </a:solidFill>
          <a:ln>
            <a:noFill/>
          </a:ln>
          <a:effectLst>
            <a:outerShdw blurRad="204832" dist="38100" dir="2700000" algn="tl" rotWithShape="0">
              <a:schemeClr val="accent2">
                <a:alpha val="52088"/>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err="1">
                <a:solidFill>
                  <a:schemeClr val="tx2"/>
                </a:solidFill>
              </a:rPr>
              <a:t>wwww.mintic.gov.co</a:t>
            </a:r>
            <a:endParaRPr lang="es-CO" dirty="0">
              <a:solidFill>
                <a:schemeClr val="tx2"/>
              </a:solidFill>
            </a:endParaRPr>
          </a:p>
        </p:txBody>
      </p:sp>
    </p:spTree>
    <p:extLst>
      <p:ext uri="{BB962C8B-B14F-4D97-AF65-F5344CB8AC3E}">
        <p14:creationId xmlns:p14="http://schemas.microsoft.com/office/powerpoint/2010/main" val="302327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espacio para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3" name="Título 1">
            <a:extLst>
              <a:ext uri="{FF2B5EF4-FFF2-40B4-BE49-F238E27FC236}">
                <a16:creationId xmlns:a16="http://schemas.microsoft.com/office/drawing/2014/main" id="{008510FE-FD30-FDF7-9930-670779841E0A}"/>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361108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espacio para objetos, fondo clar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8B4D95B8-1378-2194-962F-D47DB832CBAB}"/>
              </a:ext>
            </a:extLst>
          </p:cNvPr>
          <p:cNvSpPr txBox="1">
            <a:spLocks/>
          </p:cNvSpPr>
          <p:nvPr userDrawn="1"/>
        </p:nvSpPr>
        <p:spPr>
          <a:xfrm>
            <a:off x="355076" y="321085"/>
            <a:ext cx="9144000" cy="6027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es-CO" dirty="0"/>
          </a:p>
        </p:txBody>
      </p:sp>
      <p:sp>
        <p:nvSpPr>
          <p:cNvPr id="2" name="Título 1">
            <a:extLst>
              <a:ext uri="{FF2B5EF4-FFF2-40B4-BE49-F238E27FC236}">
                <a16:creationId xmlns:a16="http://schemas.microsoft.com/office/drawing/2014/main" id="{9DAF6677-A1D6-D459-0A17-7309C585867B}"/>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Tree>
    <p:extLst>
      <p:ext uri="{BB962C8B-B14F-4D97-AF65-F5344CB8AC3E}">
        <p14:creationId xmlns:p14="http://schemas.microsoft.com/office/powerpoint/2010/main" val="289772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imagen, subtítulo y viñetas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0E59F-EEB8-5907-C994-CD21BF5E4289}"/>
              </a:ext>
            </a:extLst>
          </p:cNvPr>
          <p:cNvSpPr>
            <a:spLocks noGrp="1"/>
          </p:cNvSpPr>
          <p:nvPr>
            <p:ph type="title" hasCustomPrompt="1"/>
          </p:nvPr>
        </p:nvSpPr>
        <p:spPr>
          <a:xfrm>
            <a:off x="355076" y="292509"/>
            <a:ext cx="8132708" cy="602742"/>
          </a:xfrm>
        </p:spPr>
        <p:txBody>
          <a:bodyPr>
            <a:noAutofit/>
          </a:bodyPr>
          <a:lstStyle>
            <a:lvl1pPr>
              <a:defRPr sz="2400">
                <a:solidFill>
                  <a:schemeClr val="accent2"/>
                </a:solidFill>
                <a:latin typeface="Arial" panose="020B0604020202020204" pitchFamily="34" charset="0"/>
                <a:cs typeface="Arial" panose="020B0604020202020204" pitchFamily="34" charset="0"/>
              </a:defRPr>
            </a:lvl1pPr>
          </a:lstStyle>
          <a:p>
            <a:r>
              <a:rPr lang="es-ES" dirty="0"/>
              <a:t>Haga clic para modificar título</a:t>
            </a:r>
            <a:endParaRPr lang="es-CO" dirty="0"/>
          </a:p>
        </p:txBody>
      </p:sp>
      <p:sp>
        <p:nvSpPr>
          <p:cNvPr id="15" name="Marcador de texto 14">
            <a:extLst>
              <a:ext uri="{FF2B5EF4-FFF2-40B4-BE49-F238E27FC236}">
                <a16:creationId xmlns:a16="http://schemas.microsoft.com/office/drawing/2014/main" id="{8B49FDD1-9DF9-9E8D-7FD3-3640CC2EB6CE}"/>
              </a:ext>
            </a:extLst>
          </p:cNvPr>
          <p:cNvSpPr>
            <a:spLocks noGrp="1"/>
          </p:cNvSpPr>
          <p:nvPr>
            <p:ph type="body" sz="quarter" idx="14" hasCustomPrompt="1"/>
          </p:nvPr>
        </p:nvSpPr>
        <p:spPr>
          <a:xfrm>
            <a:off x="5173578" y="1756320"/>
            <a:ext cx="6312191" cy="1475977"/>
          </a:xfrm>
        </p:spPr>
        <p:txBody>
          <a:bodyPr>
            <a:noAutofit/>
          </a:bodyPr>
          <a:lstStyle>
            <a:lvl1pPr marL="0" indent="0">
              <a:buNone/>
              <a:defRPr sz="2500" b="1">
                <a:ln>
                  <a:noFill/>
                </a:ln>
                <a:solidFill>
                  <a:schemeClr val="accent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pPr lvl="0"/>
            <a:r>
              <a:rPr lang="es-ES" dirty="0"/>
              <a:t>Haga clic, subtítulo o frase introductoria, máximo 3 líneas.</a:t>
            </a:r>
            <a:r>
              <a:rPr lang="es-CO" dirty="0"/>
              <a:t> Así, este es un texto de prueba</a:t>
            </a:r>
            <a:endParaRPr lang="es-ES" dirty="0"/>
          </a:p>
        </p:txBody>
      </p:sp>
      <p:sp>
        <p:nvSpPr>
          <p:cNvPr id="17" name="Marcador de posición de imagen 16">
            <a:extLst>
              <a:ext uri="{FF2B5EF4-FFF2-40B4-BE49-F238E27FC236}">
                <a16:creationId xmlns:a16="http://schemas.microsoft.com/office/drawing/2014/main" id="{BBB1B408-0924-6E2C-A31A-D35E9F0C51F5}"/>
              </a:ext>
            </a:extLst>
          </p:cNvPr>
          <p:cNvSpPr>
            <a:spLocks noGrp="1"/>
          </p:cNvSpPr>
          <p:nvPr>
            <p:ph type="pic" sz="quarter" idx="15"/>
          </p:nvPr>
        </p:nvSpPr>
        <p:spPr>
          <a:xfrm>
            <a:off x="858630" y="1914299"/>
            <a:ext cx="3845649" cy="3919574"/>
          </a:xfrm>
          <a:prstGeom prst="roundRect">
            <a:avLst>
              <a:gd name="adj" fmla="val 10649"/>
            </a:avLst>
          </a:prstGeom>
          <a:noFill/>
          <a:ln>
            <a:noFill/>
          </a:ln>
        </p:spPr>
        <p:style>
          <a:lnRef idx="2">
            <a:schemeClr val="accent2"/>
          </a:lnRef>
          <a:fillRef idx="1">
            <a:schemeClr val="lt1"/>
          </a:fillRef>
          <a:effectRef idx="0">
            <a:schemeClr val="accent2"/>
          </a:effectRef>
          <a:fontRef idx="minor">
            <a:schemeClr val="dk1"/>
          </a:fontRef>
        </p:style>
        <p:txBody>
          <a:bodyPr anchor="ctr"/>
          <a:lstStyle>
            <a:lvl1pPr algn="ctr">
              <a:defRPr>
                <a:solidFill>
                  <a:schemeClr val="tx2"/>
                </a:solidFill>
                <a:latin typeface="Arial" panose="020B0604020202020204" pitchFamily="34" charset="0"/>
                <a:cs typeface="Arial" panose="020B0604020202020204" pitchFamily="34" charset="0"/>
              </a:defRPr>
            </a:lvl1pPr>
          </a:lstStyle>
          <a:p>
            <a:endParaRPr lang="es-CO" dirty="0"/>
          </a:p>
        </p:txBody>
      </p:sp>
      <p:sp>
        <p:nvSpPr>
          <p:cNvPr id="19" name="Marcador de texto 14">
            <a:extLst>
              <a:ext uri="{FF2B5EF4-FFF2-40B4-BE49-F238E27FC236}">
                <a16:creationId xmlns:a16="http://schemas.microsoft.com/office/drawing/2014/main" id="{39C2C317-F081-02AC-49E0-89F58F6232DD}"/>
              </a:ext>
            </a:extLst>
          </p:cNvPr>
          <p:cNvSpPr>
            <a:spLocks noGrp="1"/>
          </p:cNvSpPr>
          <p:nvPr>
            <p:ph type="body" sz="quarter" idx="16" hasCustomPrompt="1"/>
          </p:nvPr>
        </p:nvSpPr>
        <p:spPr>
          <a:xfrm>
            <a:off x="5173578" y="3232297"/>
            <a:ext cx="6312191" cy="3019647"/>
          </a:xfrm>
        </p:spPr>
        <p:txBody>
          <a:bodyPr>
            <a:noAutofit/>
          </a:bodyPr>
          <a:lstStyle>
            <a:lvl1pPr marL="285750" indent="-285750">
              <a:buClr>
                <a:schemeClr val="accent2"/>
              </a:buClr>
              <a:buFont typeface="Arial" panose="020B0604020202020204" pitchFamily="34" charset="0"/>
              <a:buChar char="•"/>
              <a:defRPr sz="1500" b="0">
                <a:ln>
                  <a:noFill/>
                </a:ln>
                <a:solidFill>
                  <a:schemeClr val="tx2"/>
                </a:solidFill>
                <a:latin typeface="Arial" panose="020B0604020202020204" pitchFamily="34" charset="0"/>
                <a:cs typeface="Arial" panose="020B0604020202020204" pitchFamily="34" charset="0"/>
              </a:defRPr>
            </a:lvl1pPr>
            <a:lvl2pPr marL="457200" indent="0">
              <a:buNone/>
              <a:defRPr>
                <a:ln>
                  <a:noFill/>
                </a:ln>
                <a:solidFill>
                  <a:schemeClr val="tx2"/>
                </a:solidFill>
              </a:defRPr>
            </a:lvl2pPr>
            <a:lvl3pPr marL="914400" indent="0">
              <a:buNone/>
              <a:defRPr>
                <a:ln>
                  <a:noFill/>
                </a:ln>
                <a:solidFill>
                  <a:schemeClr val="tx2"/>
                </a:solidFill>
              </a:defRPr>
            </a:lvl3pPr>
            <a:lvl4pPr marL="1371600" indent="0">
              <a:buNone/>
              <a:defRPr>
                <a:ln>
                  <a:noFill/>
                </a:ln>
                <a:solidFill>
                  <a:schemeClr val="tx2"/>
                </a:solidFill>
              </a:defRPr>
            </a:lvl4pPr>
            <a:lvl5pPr marL="1828800" indent="0">
              <a:buNone/>
              <a:defRPr>
                <a:ln>
                  <a:noFill/>
                </a:ln>
                <a:solidFill>
                  <a:schemeClr val="tx2"/>
                </a:solidFill>
              </a:defRPr>
            </a:lvl5pPr>
          </a:lstStyle>
          <a:p>
            <a:r>
              <a:rPr lang="es-ES" dirty="0"/>
              <a:t>Haga clic para modificar este texto debe tener una extensión de 186 caracteres con espacio máximo. Este es un texto de prueba, la extensión máxima serán 3 líneas de texto para no perder la atención del espectador. </a:t>
            </a:r>
          </a:p>
          <a:p>
            <a:r>
              <a:rPr lang="es-ES" dirty="0"/>
              <a:t>Haga clic para modificar este texto debe tener una extensión de 186 caracteres con espacio máximo. Este es un texto de prueba, la extensión máxima serán 3 líneas de texto para no perder la atención del espectador. </a:t>
            </a:r>
          </a:p>
          <a:p>
            <a:pPr marL="285750" marR="0" lvl="0" indent="-285750" algn="l" defTabSz="914400" rtl="0" eaLnBrk="1" fontAlgn="auto" latinLnBrk="0" hangingPunct="1">
              <a:lnSpc>
                <a:spcPct val="90000"/>
              </a:lnSpc>
              <a:spcBef>
                <a:spcPts val="1000"/>
              </a:spcBef>
              <a:spcAft>
                <a:spcPts val="0"/>
              </a:spcAft>
              <a:buClr>
                <a:schemeClr val="accent2"/>
              </a:buClr>
              <a:buSzTx/>
              <a:tabLst/>
              <a:defRPr/>
            </a:pPr>
            <a:r>
              <a:rPr lang="es-ES" dirty="0"/>
              <a:t>Haga clic para modificar este texto debe tener una extensión de 186 caracteres con espacio máximo. Este es un texto de prueba, la extensión máxima serán 3 líneas de texto para no perder la atención del espectador. </a:t>
            </a:r>
          </a:p>
        </p:txBody>
      </p:sp>
    </p:spTree>
    <p:extLst>
      <p:ext uri="{BB962C8B-B14F-4D97-AF65-F5344CB8AC3E}">
        <p14:creationId xmlns:p14="http://schemas.microsoft.com/office/powerpoint/2010/main" val="953819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02883DC-5234-3D74-208A-BF8C3CD252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25E1F14-F969-5A9D-3AC8-CA5240975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7382C8E-23D3-A039-F9D9-666720A57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DD4D7E-23A9-EC4E-BA57-DCF206F2ED6A}" type="datetimeFigureOut">
              <a:rPr lang="es-CO" smtClean="0"/>
              <a:t>22/12/25</a:t>
            </a:fld>
            <a:endParaRPr lang="es-CO"/>
          </a:p>
        </p:txBody>
      </p:sp>
      <p:sp>
        <p:nvSpPr>
          <p:cNvPr id="5" name="Marcador de pie de página 4">
            <a:extLst>
              <a:ext uri="{FF2B5EF4-FFF2-40B4-BE49-F238E27FC236}">
                <a16:creationId xmlns:a16="http://schemas.microsoft.com/office/drawing/2014/main" id="{84B0AB79-732F-5F9A-E176-4FDF1E112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95706B1A-95F6-D9A4-045B-81E9B987F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673F06-A64C-784F-9CDC-D528D59EF050}" type="slidenum">
              <a:rPr lang="es-CO" smtClean="0"/>
              <a:t>‹Nº›</a:t>
            </a:fld>
            <a:endParaRPr lang="es-CO"/>
          </a:p>
        </p:txBody>
      </p:sp>
    </p:spTree>
    <p:extLst>
      <p:ext uri="{BB962C8B-B14F-4D97-AF65-F5344CB8AC3E}">
        <p14:creationId xmlns:p14="http://schemas.microsoft.com/office/powerpoint/2010/main" val="181986566"/>
      </p:ext>
    </p:extLst>
  </p:cSld>
  <p:clrMap bg1="lt1" tx1="dk1" bg2="lt2" tx2="dk2" accent1="accent1" accent2="accent2" accent3="accent3" accent4="accent4" accent5="accent5" accent6="accent6" hlink="hlink" folHlink="folHlink"/>
  <p:sldLayoutIdLst>
    <p:sldLayoutId id="2147483682" r:id="rId1"/>
    <p:sldLayoutId id="2147483680" r:id="rId2"/>
    <p:sldLayoutId id="2147483691" r:id="rId3"/>
    <p:sldLayoutId id="2147483681" r:id="rId4"/>
    <p:sldLayoutId id="2147483693" r:id="rId5"/>
    <p:sldLayoutId id="2147483692" r:id="rId6"/>
    <p:sldLayoutId id="2147483699" r:id="rId7"/>
    <p:sldLayoutId id="2147483700" r:id="rId8"/>
    <p:sldLayoutId id="2147483697" r:id="rId9"/>
    <p:sldLayoutId id="2147483696" r:id="rId10"/>
    <p:sldLayoutId id="2147483689" r:id="rId11"/>
    <p:sldLayoutId id="2147483662" r:id="rId12"/>
    <p:sldLayoutId id="2147483698" r:id="rId13"/>
    <p:sldLayoutId id="2147483714" r:id="rId14"/>
    <p:sldLayoutId id="2147483701" r:id="rId15"/>
    <p:sldLayoutId id="2147483713" r:id="rId16"/>
    <p:sldLayoutId id="2147483673" r:id="rId17"/>
    <p:sldLayoutId id="2147483702" r:id="rId18"/>
    <p:sldLayoutId id="2147483688" r:id="rId19"/>
    <p:sldLayoutId id="2147483674" r:id="rId20"/>
    <p:sldLayoutId id="2147483715" r:id="rId21"/>
    <p:sldLayoutId id="2147483703" r:id="rId22"/>
    <p:sldLayoutId id="2147483716" r:id="rId23"/>
    <p:sldLayoutId id="2147483707" r:id="rId24"/>
    <p:sldLayoutId id="2147483686" r:id="rId25"/>
    <p:sldLayoutId id="2147483704" r:id="rId26"/>
    <p:sldLayoutId id="2147483710" r:id="rId27"/>
    <p:sldLayoutId id="2147483706" r:id="rId28"/>
    <p:sldLayoutId id="2147483675" r:id="rId29"/>
    <p:sldLayoutId id="2147483687" r:id="rId30"/>
    <p:sldLayoutId id="2147483711" r:id="rId31"/>
    <p:sldLayoutId id="2147483676" r:id="rId32"/>
    <p:sldLayoutId id="2147483685" r:id="rId33"/>
    <p:sldLayoutId id="2147483684" r:id="rId34"/>
    <p:sldLayoutId id="2147483690" r:id="rId35"/>
    <p:sldLayoutId id="2147483712" r:id="rId36"/>
    <p:sldLayoutId id="2147483678" r:id="rId37"/>
    <p:sldLayoutId id="2147483705" r:id="rId38"/>
    <p:sldLayoutId id="2147483679" r:id="rId39"/>
    <p:sldLayoutId id="2147483709" r:id="rId40"/>
    <p:sldLayoutId id="2147483683" r:id="rId41"/>
    <p:sldLayoutId id="2147483717" r:id="rId42"/>
  </p:sldLayoutIdLst>
  <p:txStyles>
    <p:titleStyle>
      <a:lvl1pPr algn="l" defTabSz="914400" rtl="0" eaLnBrk="1" latinLnBrk="0" hangingPunct="1">
        <a:lnSpc>
          <a:spcPct val="90000"/>
        </a:lnSpc>
        <a:spcBef>
          <a:spcPct val="0"/>
        </a:spcBef>
        <a:buNone/>
        <a:defRPr sz="4400" kern="1200">
          <a:solidFill>
            <a:schemeClr val="bg2">
              <a:lumMod val="90000"/>
              <a:lumOff val="1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90000"/>
              <a:lumOff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90000"/>
              <a:lumOff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90000"/>
              <a:lumOff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www.colombiatic.mintic.gov.co/"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23DD4CA-001D-DF3E-636F-093804CE3439}"/>
              </a:ext>
            </a:extLst>
          </p:cNvPr>
          <p:cNvSpPr>
            <a:spLocks noGrp="1"/>
          </p:cNvSpPr>
          <p:nvPr>
            <p:ph type="title" idx="4294967295"/>
          </p:nvPr>
        </p:nvSpPr>
        <p:spPr>
          <a:xfrm>
            <a:off x="838199" y="178594"/>
            <a:ext cx="10515600" cy="1325563"/>
          </a:xfrm>
        </p:spPr>
        <p:txBody>
          <a:bodyPr vert="horz" lIns="91440" tIns="45720" rIns="91440" bIns="45720" rtlCol="0" anchor="b">
            <a:normAutofit/>
          </a:bodyPr>
          <a:lstStyle/>
          <a:p>
            <a:r>
              <a:rPr lang="es-MX" dirty="0"/>
              <a:t>Logo</a:t>
            </a:r>
            <a:endParaRPr lang="es-CO" dirty="0"/>
          </a:p>
        </p:txBody>
      </p:sp>
      <p:pic>
        <p:nvPicPr>
          <p:cNvPr id="4" name="Imagen 3">
            <a:extLst>
              <a:ext uri="{FF2B5EF4-FFF2-40B4-BE49-F238E27FC236}">
                <a16:creationId xmlns:a16="http://schemas.microsoft.com/office/drawing/2014/main" id="{CB5D1F6A-52E1-E7DE-7C28-5A25BF3D487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 name="Imagen 1">
            <a:extLst>
              <a:ext uri="{FF2B5EF4-FFF2-40B4-BE49-F238E27FC236}">
                <a16:creationId xmlns:a16="http://schemas.microsoft.com/office/drawing/2014/main" id="{1A225987-C985-8337-8C18-CF18085DFF3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350192" y="1771763"/>
            <a:ext cx="1491615" cy="2983230"/>
          </a:xfrm>
          <a:prstGeom prst="rect">
            <a:avLst/>
          </a:prstGeom>
        </p:spPr>
      </p:pic>
    </p:spTree>
    <p:extLst>
      <p:ext uri="{BB962C8B-B14F-4D97-AF65-F5344CB8AC3E}">
        <p14:creationId xmlns:p14="http://schemas.microsoft.com/office/powerpoint/2010/main" val="36580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21">
            <a:extLst>
              <a:ext uri="{FF2B5EF4-FFF2-40B4-BE49-F238E27FC236}">
                <a16:creationId xmlns:a16="http://schemas.microsoft.com/office/drawing/2014/main" id="{0A8499F9-DC7D-C882-846E-B0BDEC635A8E}"/>
              </a:ext>
            </a:extLst>
          </p:cNvPr>
          <p:cNvSpPr/>
          <p:nvPr/>
        </p:nvSpPr>
        <p:spPr>
          <a:xfrm>
            <a:off x="870033" y="2858952"/>
            <a:ext cx="3348666" cy="886800"/>
          </a:xfrm>
          <a:prstGeom prst="rect">
            <a:avLst/>
          </a:prstGeom>
          <a:no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510"/>
            <a:endParaRPr lang="es-ES" sz="1600" dirty="0">
              <a:solidFill>
                <a:schemeClr val="dk1"/>
              </a:solidFill>
              <a:latin typeface="Roboto"/>
              <a:ea typeface="Roboto"/>
              <a:cs typeface="Roboto"/>
            </a:endParaRPr>
          </a:p>
        </p:txBody>
      </p:sp>
      <p:sp>
        <p:nvSpPr>
          <p:cNvPr id="27" name="Google Shape;100;p21">
            <a:extLst>
              <a:ext uri="{FF2B5EF4-FFF2-40B4-BE49-F238E27FC236}">
                <a16:creationId xmlns:a16="http://schemas.microsoft.com/office/drawing/2014/main" id="{3413CD96-79D5-2572-3382-C61AC4A6A19C}"/>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10" name="CuadroTexto 9">
            <a:extLst>
              <a:ext uri="{FF2B5EF4-FFF2-40B4-BE49-F238E27FC236}">
                <a16:creationId xmlns:a16="http://schemas.microsoft.com/office/drawing/2014/main" id="{1BAED88B-615D-5249-068A-FE57A3419DFB}"/>
              </a:ext>
            </a:extLst>
          </p:cNvPr>
          <p:cNvSpPr txBox="1"/>
          <p:nvPr/>
        </p:nvSpPr>
        <p:spPr>
          <a:xfrm>
            <a:off x="8045492" y="2984892"/>
            <a:ext cx="3276475" cy="2031325"/>
          </a:xfrm>
          <a:prstGeom prst="rect">
            <a:avLst/>
          </a:prstGeom>
          <a:noFill/>
        </p:spPr>
        <p:txBody>
          <a:bodyPr wrap="square" rtlCol="0">
            <a:spAutoFit/>
          </a:bodyPr>
          <a:lstStyle/>
          <a:p>
            <a:pPr algn="just"/>
            <a:r>
              <a:rPr lang="es-MX" dirty="0">
                <a:solidFill>
                  <a:schemeClr val="tx2"/>
                </a:solidFill>
                <a:latin typeface="Arial" panose="020B0604020202020204" pitchFamily="34" charset="0"/>
                <a:cs typeface="Arial" panose="020B0604020202020204" pitchFamily="34" charset="0"/>
              </a:rPr>
              <a:t>En el tercer trimestre de 2025, los ingresos reportados en el  servicio de correo alcanzaron los $20.835 millones, evidenciando un aumento de 2,2% en comparación con el mismo período de 2024.</a:t>
            </a:r>
            <a:endParaRPr lang="es-CO" dirty="0">
              <a:solidFill>
                <a:schemeClr val="tx2"/>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F0727A2-FD9E-3ECA-8EA8-14541471D8B2}"/>
              </a:ext>
            </a:extLst>
          </p:cNvPr>
          <p:cNvSpPr txBox="1"/>
          <p:nvPr/>
        </p:nvSpPr>
        <p:spPr>
          <a:xfrm>
            <a:off x="1272398" y="5781636"/>
            <a:ext cx="6133380" cy="369332"/>
          </a:xfrm>
          <a:prstGeom prst="rect">
            <a:avLst/>
          </a:prstGeom>
          <a:noFill/>
        </p:spPr>
        <p:txBody>
          <a:bodyPr wrap="square">
            <a:spAutoFit/>
          </a:bodyPr>
          <a:lstStyle/>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Fuente: Sistema de Información Integral-SII /HECaa del Sector TIC - Colombia TIC.</a:t>
            </a:r>
          </a:p>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Fecha de consulta: 12 de diciembre de 2025</a:t>
            </a:r>
          </a:p>
        </p:txBody>
      </p:sp>
      <p:sp>
        <p:nvSpPr>
          <p:cNvPr id="6" name="Título 5">
            <a:extLst>
              <a:ext uri="{FF2B5EF4-FFF2-40B4-BE49-F238E27FC236}">
                <a16:creationId xmlns:a16="http://schemas.microsoft.com/office/drawing/2014/main" id="{A4AD259A-3D79-3E1E-1903-6F43EBF8E833}"/>
              </a:ext>
            </a:extLst>
          </p:cNvPr>
          <p:cNvSpPr>
            <a:spLocks noGrp="1"/>
          </p:cNvSpPr>
          <p:nvPr>
            <p:ph type="title"/>
          </p:nvPr>
        </p:nvSpPr>
        <p:spPr>
          <a:xfrm>
            <a:off x="828983" y="707032"/>
            <a:ext cx="8132708" cy="602742"/>
          </a:xfrm>
        </p:spPr>
        <p:txBody>
          <a:bodyPr/>
          <a:lstStyle/>
          <a:p>
            <a:r>
              <a:rPr lang="es-ES" b="1" dirty="0">
                <a:latin typeface="Verdana" panose="020B0604030504040204" pitchFamily="34" charset="0"/>
                <a:ea typeface="Verdana" panose="020B0604030504040204" pitchFamily="34" charset="0"/>
                <a:cs typeface="Verdana" panose="020B0604030504040204" pitchFamily="34" charset="0"/>
              </a:rPr>
              <a:t>Ingresos reportados en el servicio de correo </a:t>
            </a:r>
            <a:br>
              <a:rPr lang="es-ES" b="1" dirty="0">
                <a:latin typeface="Verdana" panose="020B0604030504040204" pitchFamily="34" charset="0"/>
                <a:ea typeface="Verdana" panose="020B0604030504040204" pitchFamily="34" charset="0"/>
                <a:cs typeface="Verdana" panose="020B0604030504040204" pitchFamily="34" charset="0"/>
              </a:rPr>
            </a:br>
            <a:r>
              <a:rPr lang="es-ES" b="1" dirty="0">
                <a:latin typeface="Verdana" panose="020B0604030504040204" pitchFamily="34" charset="0"/>
                <a:ea typeface="Verdana" panose="020B0604030504040204" pitchFamily="34" charset="0"/>
                <a:cs typeface="Verdana" panose="020B0604030504040204" pitchFamily="34" charset="0"/>
              </a:rPr>
              <a:t>(miles de millones de pesos)</a:t>
            </a:r>
            <a:br>
              <a:rPr lang="es-ES" b="1" dirty="0">
                <a:latin typeface="Verdana" panose="020B0604030504040204" pitchFamily="34" charset="0"/>
                <a:ea typeface="Verdana" panose="020B0604030504040204" pitchFamily="34" charset="0"/>
                <a:cs typeface="Verdana" panose="020B0604030504040204" pitchFamily="34" charset="0"/>
              </a:rPr>
            </a:br>
            <a:endParaRPr lang="es-CO" dirty="0"/>
          </a:p>
        </p:txBody>
      </p:sp>
      <p:pic>
        <p:nvPicPr>
          <p:cNvPr id="3" name="Imagen 2">
            <a:extLst>
              <a:ext uri="{FF2B5EF4-FFF2-40B4-BE49-F238E27FC236}">
                <a16:creationId xmlns:a16="http://schemas.microsoft.com/office/drawing/2014/main" id="{F79E029A-18E8-7564-0891-B1A6961347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033" y="1509972"/>
            <a:ext cx="6456354" cy="3991418"/>
          </a:xfrm>
          <a:prstGeom prst="rect">
            <a:avLst/>
          </a:prstGeom>
        </p:spPr>
      </p:pic>
    </p:spTree>
    <p:extLst>
      <p:ext uri="{BB962C8B-B14F-4D97-AF65-F5344CB8AC3E}">
        <p14:creationId xmlns:p14="http://schemas.microsoft.com/office/powerpoint/2010/main" val="145284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21">
            <a:extLst>
              <a:ext uri="{FF2B5EF4-FFF2-40B4-BE49-F238E27FC236}">
                <a16:creationId xmlns:a16="http://schemas.microsoft.com/office/drawing/2014/main" id="{0A8499F9-DC7D-C882-846E-B0BDEC635A8E}"/>
              </a:ext>
            </a:extLst>
          </p:cNvPr>
          <p:cNvSpPr/>
          <p:nvPr/>
        </p:nvSpPr>
        <p:spPr>
          <a:xfrm>
            <a:off x="870033" y="2858952"/>
            <a:ext cx="3348666" cy="886800"/>
          </a:xfrm>
          <a:prstGeom prst="rect">
            <a:avLst/>
          </a:prstGeom>
          <a:no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510"/>
            <a:endParaRPr lang="es-ES" sz="1600" dirty="0">
              <a:solidFill>
                <a:schemeClr val="dk1"/>
              </a:solidFill>
              <a:latin typeface="Roboto"/>
              <a:ea typeface="Roboto"/>
              <a:cs typeface="Roboto"/>
            </a:endParaRPr>
          </a:p>
        </p:txBody>
      </p:sp>
      <p:sp>
        <p:nvSpPr>
          <p:cNvPr id="27" name="Google Shape;100;p21">
            <a:extLst>
              <a:ext uri="{FF2B5EF4-FFF2-40B4-BE49-F238E27FC236}">
                <a16:creationId xmlns:a16="http://schemas.microsoft.com/office/drawing/2014/main" id="{3413CD96-79D5-2572-3382-C61AC4A6A19C}"/>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6" name="CuadroTexto 5">
            <a:extLst>
              <a:ext uri="{FF2B5EF4-FFF2-40B4-BE49-F238E27FC236}">
                <a16:creationId xmlns:a16="http://schemas.microsoft.com/office/drawing/2014/main" id="{521B3BAD-BAEB-A44A-1D66-F52CE148C218}"/>
              </a:ext>
            </a:extLst>
          </p:cNvPr>
          <p:cNvSpPr txBox="1"/>
          <p:nvPr/>
        </p:nvSpPr>
        <p:spPr>
          <a:xfrm>
            <a:off x="870033" y="2344054"/>
            <a:ext cx="2993366" cy="2308324"/>
          </a:xfrm>
          <a:prstGeom prst="rect">
            <a:avLst/>
          </a:prstGeom>
          <a:noFill/>
        </p:spPr>
        <p:txBody>
          <a:bodyPr wrap="square" rtlCol="0">
            <a:spAutoFit/>
          </a:bodyPr>
          <a:lstStyle/>
          <a:p>
            <a:pPr algn="just"/>
            <a:r>
              <a:rPr lang="es-MX" dirty="0">
                <a:solidFill>
                  <a:schemeClr val="tx2"/>
                </a:solidFill>
                <a:latin typeface="Arial" panose="020B0604020202020204" pitchFamily="34" charset="0"/>
                <a:cs typeface="Arial" panose="020B0604020202020204" pitchFamily="34" charset="0"/>
              </a:rPr>
              <a:t>En el tercer trimestre de 2025, el 90,1% de los ingresos del servicio de correo correspondió al segmento de envíos individuales, mientras que el 9,9% correspondió a envíos masivos.</a:t>
            </a:r>
            <a:endParaRPr lang="es-CO" dirty="0">
              <a:solidFill>
                <a:schemeClr val="tx2"/>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41F863BC-BFC5-ECA0-71A7-543F3D4D24A2}"/>
              </a:ext>
            </a:extLst>
          </p:cNvPr>
          <p:cNvSpPr txBox="1"/>
          <p:nvPr/>
        </p:nvSpPr>
        <p:spPr>
          <a:xfrm>
            <a:off x="5141393" y="5943071"/>
            <a:ext cx="6133380" cy="369332"/>
          </a:xfrm>
          <a:prstGeom prst="rect">
            <a:avLst/>
          </a:prstGeom>
          <a:noFill/>
        </p:spPr>
        <p:txBody>
          <a:bodyPr wrap="square">
            <a:spAutoFit/>
          </a:bodyPr>
          <a:lstStyle/>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Fuente: Sistema de Información Integral-SII /HECaa del Sector TIC - Colombia TIC.</a:t>
            </a:r>
          </a:p>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Fecha de consulta: 12 de diciembre de 2025</a:t>
            </a:r>
          </a:p>
        </p:txBody>
      </p:sp>
      <p:sp>
        <p:nvSpPr>
          <p:cNvPr id="9" name="Título 8">
            <a:extLst>
              <a:ext uri="{FF2B5EF4-FFF2-40B4-BE49-F238E27FC236}">
                <a16:creationId xmlns:a16="http://schemas.microsoft.com/office/drawing/2014/main" id="{4CE9704C-4825-CAD0-10EE-B0977877DC39}"/>
              </a:ext>
            </a:extLst>
          </p:cNvPr>
          <p:cNvSpPr>
            <a:spLocks noGrp="1"/>
          </p:cNvSpPr>
          <p:nvPr>
            <p:ph type="title"/>
          </p:nvPr>
        </p:nvSpPr>
        <p:spPr>
          <a:xfrm>
            <a:off x="602156" y="761025"/>
            <a:ext cx="8132708" cy="602742"/>
          </a:xfrm>
        </p:spPr>
        <p:txBody>
          <a:bodyPr/>
          <a:lstStyle/>
          <a:p>
            <a:r>
              <a:rPr lang="es-ES" b="1" dirty="0">
                <a:latin typeface="Verdana" panose="020B0604030504040204" pitchFamily="34" charset="0"/>
                <a:ea typeface="Verdana" panose="020B0604030504040204" pitchFamily="34" charset="0"/>
                <a:cs typeface="Verdana" panose="020B0604030504040204" pitchFamily="34" charset="0"/>
              </a:rPr>
              <a:t>Ingresos por tipo de envío</a:t>
            </a:r>
            <a:br>
              <a:rPr lang="es-ES" b="1" dirty="0">
                <a:latin typeface="Verdana" panose="020B0604030504040204" pitchFamily="34" charset="0"/>
                <a:ea typeface="Verdana" panose="020B0604030504040204" pitchFamily="34" charset="0"/>
                <a:cs typeface="Verdana" panose="020B0604030504040204" pitchFamily="34" charset="0"/>
              </a:rPr>
            </a:br>
            <a:r>
              <a:rPr lang="es-ES" b="1" dirty="0">
                <a:latin typeface="Verdana" panose="020B0604030504040204" pitchFamily="34" charset="0"/>
                <a:ea typeface="Verdana" panose="020B0604030504040204" pitchFamily="34" charset="0"/>
                <a:cs typeface="Verdana" panose="020B0604030504040204" pitchFamily="34" charset="0"/>
              </a:rPr>
              <a:t>(miles de millones de pesos)</a:t>
            </a:r>
            <a:br>
              <a:rPr lang="es-ES" b="1" dirty="0">
                <a:latin typeface="Verdana" panose="020B0604030504040204" pitchFamily="34" charset="0"/>
                <a:ea typeface="Verdana" panose="020B0604030504040204" pitchFamily="34" charset="0"/>
                <a:cs typeface="Verdana" panose="020B0604030504040204" pitchFamily="34" charset="0"/>
              </a:rPr>
            </a:br>
            <a:endParaRPr lang="es-CO" dirty="0"/>
          </a:p>
        </p:txBody>
      </p:sp>
      <p:pic>
        <p:nvPicPr>
          <p:cNvPr id="2" name="Imagen 1">
            <a:extLst>
              <a:ext uri="{FF2B5EF4-FFF2-40B4-BE49-F238E27FC236}">
                <a16:creationId xmlns:a16="http://schemas.microsoft.com/office/drawing/2014/main" id="{BF503EBB-509A-FC74-E499-94F480D574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5336" y="1842233"/>
            <a:ext cx="6587129" cy="3869019"/>
          </a:xfrm>
          <a:prstGeom prst="rect">
            <a:avLst/>
          </a:prstGeom>
        </p:spPr>
      </p:pic>
    </p:spTree>
    <p:extLst>
      <p:ext uri="{BB962C8B-B14F-4D97-AF65-F5344CB8AC3E}">
        <p14:creationId xmlns:p14="http://schemas.microsoft.com/office/powerpoint/2010/main" val="137049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21">
            <a:extLst>
              <a:ext uri="{FF2B5EF4-FFF2-40B4-BE49-F238E27FC236}">
                <a16:creationId xmlns:a16="http://schemas.microsoft.com/office/drawing/2014/main" id="{0A8499F9-DC7D-C882-846E-B0BDEC635A8E}"/>
              </a:ext>
            </a:extLst>
          </p:cNvPr>
          <p:cNvSpPr/>
          <p:nvPr/>
        </p:nvSpPr>
        <p:spPr>
          <a:xfrm>
            <a:off x="870033" y="2858952"/>
            <a:ext cx="3348666" cy="886800"/>
          </a:xfrm>
          <a:prstGeom prst="rect">
            <a:avLst/>
          </a:prstGeom>
          <a:no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510"/>
            <a:endParaRPr lang="es-ES" sz="1600" dirty="0">
              <a:solidFill>
                <a:schemeClr val="dk1"/>
              </a:solidFill>
              <a:latin typeface="Roboto"/>
              <a:ea typeface="Roboto"/>
              <a:cs typeface="Roboto"/>
            </a:endParaRPr>
          </a:p>
        </p:txBody>
      </p:sp>
      <p:sp>
        <p:nvSpPr>
          <p:cNvPr id="27" name="Google Shape;100;p21">
            <a:extLst>
              <a:ext uri="{FF2B5EF4-FFF2-40B4-BE49-F238E27FC236}">
                <a16:creationId xmlns:a16="http://schemas.microsoft.com/office/drawing/2014/main" id="{3413CD96-79D5-2572-3382-C61AC4A6A19C}"/>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6" name="CuadroTexto 5">
            <a:extLst>
              <a:ext uri="{FF2B5EF4-FFF2-40B4-BE49-F238E27FC236}">
                <a16:creationId xmlns:a16="http://schemas.microsoft.com/office/drawing/2014/main" id="{CB8E5C54-3344-F614-C607-41094926B646}"/>
              </a:ext>
            </a:extLst>
          </p:cNvPr>
          <p:cNvSpPr txBox="1"/>
          <p:nvPr/>
        </p:nvSpPr>
        <p:spPr>
          <a:xfrm>
            <a:off x="8487784" y="2648787"/>
            <a:ext cx="3088256" cy="3139321"/>
          </a:xfrm>
          <a:prstGeom prst="rect">
            <a:avLst/>
          </a:prstGeom>
          <a:noFill/>
        </p:spPr>
        <p:txBody>
          <a:bodyPr wrap="square" rtlCol="0">
            <a:spAutoFit/>
          </a:bodyPr>
          <a:lstStyle/>
          <a:p>
            <a:pPr algn="just"/>
            <a:r>
              <a:rPr lang="es-MX" dirty="0">
                <a:solidFill>
                  <a:schemeClr val="tx2"/>
                </a:solidFill>
                <a:latin typeface="Arial" panose="020B0604020202020204" pitchFamily="34" charset="0"/>
                <a:cs typeface="Arial" panose="020B0604020202020204" pitchFamily="34" charset="0"/>
              </a:rPr>
              <a:t>En el tercer trimestre de 2025, los ingresos reportados en el ámbito nacional registraron la mayor participación, alcanzando un 59,9%. Los ingresos del ámbito local representaron un 35,8%, mientras que los del ámbito internacional alcanzaron un 4,3%. </a:t>
            </a:r>
            <a:endParaRPr lang="es-CO" dirty="0">
              <a:solidFill>
                <a:schemeClr val="tx2"/>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37769F0B-C6BA-755F-F20C-01B637E12CD2}"/>
              </a:ext>
            </a:extLst>
          </p:cNvPr>
          <p:cNvSpPr txBox="1"/>
          <p:nvPr/>
        </p:nvSpPr>
        <p:spPr>
          <a:xfrm>
            <a:off x="1331865" y="5842144"/>
            <a:ext cx="6133380" cy="369332"/>
          </a:xfrm>
          <a:prstGeom prst="rect">
            <a:avLst/>
          </a:prstGeom>
          <a:noFill/>
        </p:spPr>
        <p:txBody>
          <a:bodyPr wrap="square">
            <a:spAutoFit/>
          </a:bodyPr>
          <a:lstStyle/>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Fuente: Sistema de Información Integral-SII /HECaa del Sector TIC - Colombia TIC.</a:t>
            </a:r>
          </a:p>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Fecha de consulta: 12 de diciembre de 2025</a:t>
            </a:r>
          </a:p>
        </p:txBody>
      </p:sp>
      <p:sp>
        <p:nvSpPr>
          <p:cNvPr id="9" name="Título 8">
            <a:extLst>
              <a:ext uri="{FF2B5EF4-FFF2-40B4-BE49-F238E27FC236}">
                <a16:creationId xmlns:a16="http://schemas.microsoft.com/office/drawing/2014/main" id="{156DD451-CF1B-50E7-6A74-6D3C0007810A}"/>
              </a:ext>
            </a:extLst>
          </p:cNvPr>
          <p:cNvSpPr>
            <a:spLocks noGrp="1"/>
          </p:cNvSpPr>
          <p:nvPr>
            <p:ph type="title"/>
          </p:nvPr>
        </p:nvSpPr>
        <p:spPr>
          <a:xfrm>
            <a:off x="1038567" y="496618"/>
            <a:ext cx="8132708" cy="602742"/>
          </a:xfrm>
        </p:spPr>
        <p:txBody>
          <a:bodyPr/>
          <a:lstStyle/>
          <a:p>
            <a:r>
              <a:rPr lang="es-ES" b="1" dirty="0">
                <a:latin typeface="Verdana" panose="020B0604030504040204" pitchFamily="34" charset="0"/>
                <a:ea typeface="Verdana" panose="020B0604030504040204" pitchFamily="34" charset="0"/>
                <a:cs typeface="Verdana" panose="020B0604030504040204" pitchFamily="34" charset="0"/>
              </a:rPr>
              <a:t>Ingresos reportados por ámbito</a:t>
            </a:r>
            <a:br>
              <a:rPr lang="es-ES" b="1" dirty="0">
                <a:latin typeface="Verdana" panose="020B0604030504040204" pitchFamily="34" charset="0"/>
                <a:ea typeface="Verdana" panose="020B0604030504040204" pitchFamily="34" charset="0"/>
                <a:cs typeface="Verdana" panose="020B0604030504040204" pitchFamily="34" charset="0"/>
              </a:rPr>
            </a:br>
            <a:r>
              <a:rPr lang="es-ES" b="1" dirty="0">
                <a:latin typeface="Verdana" panose="020B0604030504040204" pitchFamily="34" charset="0"/>
                <a:ea typeface="Verdana" panose="020B0604030504040204" pitchFamily="34" charset="0"/>
                <a:cs typeface="Verdana" panose="020B0604030504040204" pitchFamily="34" charset="0"/>
              </a:rPr>
              <a:t>(miles de millones de pesos)</a:t>
            </a:r>
          </a:p>
        </p:txBody>
      </p:sp>
      <p:pic>
        <p:nvPicPr>
          <p:cNvPr id="2" name="Imagen 1">
            <a:extLst>
              <a:ext uri="{FF2B5EF4-FFF2-40B4-BE49-F238E27FC236}">
                <a16:creationId xmlns:a16="http://schemas.microsoft.com/office/drawing/2014/main" id="{A306A0B2-24D9-8A72-CE76-C647F342B8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8139" y="1981019"/>
            <a:ext cx="6366951" cy="3529465"/>
          </a:xfrm>
          <a:prstGeom prst="rect">
            <a:avLst/>
          </a:prstGeom>
        </p:spPr>
      </p:pic>
    </p:spTree>
    <p:extLst>
      <p:ext uri="{BB962C8B-B14F-4D97-AF65-F5344CB8AC3E}">
        <p14:creationId xmlns:p14="http://schemas.microsoft.com/office/powerpoint/2010/main" val="427777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CDE84-5CD5-6A1B-C8E6-585898890290}"/>
            </a:ext>
          </a:extLst>
        </p:cNvPr>
        <p:cNvGrpSpPr/>
        <p:nvPr/>
      </p:nvGrpSpPr>
      <p:grpSpPr>
        <a:xfrm>
          <a:off x="0" y="0"/>
          <a:ext cx="0" cy="0"/>
          <a:chOff x="0" y="0"/>
          <a:chExt cx="0" cy="0"/>
        </a:xfrm>
      </p:grpSpPr>
      <p:sp>
        <p:nvSpPr>
          <p:cNvPr id="3" name="Marcador de texto 2">
            <a:extLst>
              <a:ext uri="{FF2B5EF4-FFF2-40B4-BE49-F238E27FC236}">
                <a16:creationId xmlns:a16="http://schemas.microsoft.com/office/drawing/2014/main" id="{B4FC9092-29A6-C7C1-C27E-C0F82D8FDC86}"/>
              </a:ext>
            </a:extLst>
          </p:cNvPr>
          <p:cNvSpPr>
            <a:spLocks noGrp="1"/>
          </p:cNvSpPr>
          <p:nvPr>
            <p:ph type="title" idx="4294967295"/>
          </p:nvPr>
        </p:nvSpPr>
        <p:spPr>
          <a:xfrm>
            <a:off x="6430562" y="3429000"/>
            <a:ext cx="4560168" cy="1517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03.</a:t>
            </a:r>
            <a:br>
              <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br>
            <a:r>
              <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Servicio de Mensajería expresa</a:t>
            </a:r>
            <a:endParaRPr kumimoji="0" lang="es-CO"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p:txBody>
      </p:sp>
      <p:pic>
        <p:nvPicPr>
          <p:cNvPr id="8" name="Marcador de posición de imagen 5">
            <a:extLst>
              <a:ext uri="{FF2B5EF4-FFF2-40B4-BE49-F238E27FC236}">
                <a16:creationId xmlns:a16="http://schemas.microsoft.com/office/drawing/2014/main" id="{F4F05809-D6D6-4F98-05BD-385C94F4EC64}"/>
              </a:ext>
              <a:ext uri="{C183D7F6-B498-43B3-948B-1728B52AA6E4}">
                <adec:decorative xmlns:adec="http://schemas.microsoft.com/office/drawing/2017/decorative" val="1"/>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flipH="1">
            <a:off x="629468" y="1075507"/>
            <a:ext cx="5010940" cy="4470401"/>
          </a:xfrm>
        </p:spPr>
      </p:pic>
    </p:spTree>
    <p:extLst>
      <p:ext uri="{BB962C8B-B14F-4D97-AF65-F5344CB8AC3E}">
        <p14:creationId xmlns:p14="http://schemas.microsoft.com/office/powerpoint/2010/main" val="2509154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21">
            <a:extLst>
              <a:ext uri="{FF2B5EF4-FFF2-40B4-BE49-F238E27FC236}">
                <a16:creationId xmlns:a16="http://schemas.microsoft.com/office/drawing/2014/main" id="{0A8499F9-DC7D-C882-846E-B0BDEC635A8E}"/>
              </a:ext>
            </a:extLst>
          </p:cNvPr>
          <p:cNvSpPr/>
          <p:nvPr/>
        </p:nvSpPr>
        <p:spPr>
          <a:xfrm>
            <a:off x="870033" y="2858952"/>
            <a:ext cx="3348666" cy="886800"/>
          </a:xfrm>
          <a:prstGeom prst="rect">
            <a:avLst/>
          </a:prstGeom>
          <a:no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510"/>
            <a:endParaRPr lang="es-ES" sz="1600" dirty="0">
              <a:solidFill>
                <a:schemeClr val="dk1"/>
              </a:solidFill>
              <a:latin typeface="Roboto"/>
              <a:ea typeface="Roboto"/>
              <a:cs typeface="Roboto"/>
            </a:endParaRPr>
          </a:p>
        </p:txBody>
      </p:sp>
      <p:sp>
        <p:nvSpPr>
          <p:cNvPr id="17" name="Google Shape;101;p21">
            <a:extLst>
              <a:ext uri="{FF2B5EF4-FFF2-40B4-BE49-F238E27FC236}">
                <a16:creationId xmlns:a16="http://schemas.microsoft.com/office/drawing/2014/main" id="{114889F1-447B-C1D4-E312-FE2664E091F2}"/>
              </a:ext>
            </a:extLst>
          </p:cNvPr>
          <p:cNvSpPr/>
          <p:nvPr/>
        </p:nvSpPr>
        <p:spPr>
          <a:xfrm>
            <a:off x="7624596" y="5206927"/>
            <a:ext cx="420896" cy="493299"/>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27" name="Google Shape;100;p21">
            <a:extLst>
              <a:ext uri="{FF2B5EF4-FFF2-40B4-BE49-F238E27FC236}">
                <a16:creationId xmlns:a16="http://schemas.microsoft.com/office/drawing/2014/main" id="{3413CD96-79D5-2572-3382-C61AC4A6A19C}"/>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3" name="CuadroTexto 2">
            <a:extLst>
              <a:ext uri="{FF2B5EF4-FFF2-40B4-BE49-F238E27FC236}">
                <a16:creationId xmlns:a16="http://schemas.microsoft.com/office/drawing/2014/main" id="{F494BBD2-2B4F-432F-82EE-0A4ED78912EA}"/>
              </a:ext>
            </a:extLst>
          </p:cNvPr>
          <p:cNvSpPr txBox="1"/>
          <p:nvPr/>
        </p:nvSpPr>
        <p:spPr>
          <a:xfrm>
            <a:off x="788163" y="2719609"/>
            <a:ext cx="2993366" cy="2585323"/>
          </a:xfrm>
          <a:prstGeom prst="rect">
            <a:avLst/>
          </a:prstGeom>
          <a:noFill/>
        </p:spPr>
        <p:txBody>
          <a:bodyPr wrap="square" rtlCol="0">
            <a:spAutoFit/>
          </a:bodyPr>
          <a:lstStyle/>
          <a:p>
            <a:pPr algn="just"/>
            <a:r>
              <a:rPr lang="es-MX" dirty="0">
                <a:solidFill>
                  <a:schemeClr val="tx2"/>
                </a:solidFill>
                <a:latin typeface="Arial" panose="020B0604020202020204" pitchFamily="34" charset="0"/>
                <a:cs typeface="Arial" panose="020B0604020202020204" pitchFamily="34" charset="0"/>
              </a:rPr>
              <a:t>En el tercer trimestre de 2025, el servicio de mensajería expresa registró un total de 84,1 millones de envíos,  lo que representa un aumento de 11 millones en comparación con el mismo período de 2024.</a:t>
            </a:r>
            <a:endParaRPr lang="es-CO" dirty="0">
              <a:solidFill>
                <a:schemeClr val="tx2"/>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2AA408BE-C4A2-80B0-0253-3435A2BA4A6E}"/>
              </a:ext>
            </a:extLst>
          </p:cNvPr>
          <p:cNvSpPr txBox="1"/>
          <p:nvPr/>
        </p:nvSpPr>
        <p:spPr>
          <a:xfrm>
            <a:off x="4740034" y="5524046"/>
            <a:ext cx="6133380" cy="369332"/>
          </a:xfrm>
          <a:prstGeom prst="rect">
            <a:avLst/>
          </a:prstGeom>
          <a:noFill/>
        </p:spPr>
        <p:txBody>
          <a:bodyPr wrap="square">
            <a:spAutoFit/>
          </a:bodyPr>
          <a:lstStyle/>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Fuente: Sistema de Información Integral-SII /HECaa del Sector TIC - Colombia TIC.</a:t>
            </a:r>
          </a:p>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Fecha de consulta:  12 de diciembre de 2025</a:t>
            </a:r>
          </a:p>
        </p:txBody>
      </p:sp>
      <p:sp>
        <p:nvSpPr>
          <p:cNvPr id="9" name="Título 8">
            <a:extLst>
              <a:ext uri="{FF2B5EF4-FFF2-40B4-BE49-F238E27FC236}">
                <a16:creationId xmlns:a16="http://schemas.microsoft.com/office/drawing/2014/main" id="{DEDF4ED5-9B65-CB5F-41C2-391FE1BE097E}"/>
              </a:ext>
            </a:extLst>
          </p:cNvPr>
          <p:cNvSpPr>
            <a:spLocks noGrp="1"/>
          </p:cNvSpPr>
          <p:nvPr>
            <p:ph type="title"/>
          </p:nvPr>
        </p:nvSpPr>
        <p:spPr>
          <a:xfrm>
            <a:off x="352484" y="641235"/>
            <a:ext cx="9577818" cy="646773"/>
          </a:xfrm>
        </p:spPr>
        <p:txBody>
          <a:bodyPr/>
          <a:lstStyle/>
          <a:p>
            <a:r>
              <a:rPr lang="es-ES" b="1" dirty="0">
                <a:latin typeface="Verdana" panose="020B0604030504040204" pitchFamily="34" charset="0"/>
                <a:ea typeface="Verdana" panose="020B0604030504040204" pitchFamily="34" charset="0"/>
                <a:cs typeface="Verdana" panose="020B0604030504040204" pitchFamily="34" charset="0"/>
              </a:rPr>
              <a:t>Número de envíos servicio de mensajería expresa </a:t>
            </a:r>
            <a:br>
              <a:rPr lang="es-ES" b="1" dirty="0">
                <a:latin typeface="Verdana" panose="020B0604030504040204" pitchFamily="34" charset="0"/>
                <a:ea typeface="Verdana" panose="020B0604030504040204" pitchFamily="34" charset="0"/>
                <a:cs typeface="Verdana" panose="020B0604030504040204" pitchFamily="34" charset="0"/>
              </a:rPr>
            </a:br>
            <a:endParaRPr lang="es-CO" dirty="0"/>
          </a:p>
        </p:txBody>
      </p:sp>
      <p:pic>
        <p:nvPicPr>
          <p:cNvPr id="4" name="Imagen 3">
            <a:extLst>
              <a:ext uri="{FF2B5EF4-FFF2-40B4-BE49-F238E27FC236}">
                <a16:creationId xmlns:a16="http://schemas.microsoft.com/office/drawing/2014/main" id="{BED0A31F-3B8F-DCFA-1973-4AEB962022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6004" y="1583164"/>
            <a:ext cx="5974598" cy="3747729"/>
          </a:xfrm>
          <a:prstGeom prst="rect">
            <a:avLst/>
          </a:prstGeom>
        </p:spPr>
      </p:pic>
    </p:spTree>
    <p:extLst>
      <p:ext uri="{BB962C8B-B14F-4D97-AF65-F5344CB8AC3E}">
        <p14:creationId xmlns:p14="http://schemas.microsoft.com/office/powerpoint/2010/main" val="168557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60">
            <a:extLst>
              <a:ext uri="{FF2B5EF4-FFF2-40B4-BE49-F238E27FC236}">
                <a16:creationId xmlns:a16="http://schemas.microsoft.com/office/drawing/2014/main" id="{860F8932-1B34-A639-0D2E-546419D24952}"/>
              </a:ext>
            </a:extLst>
          </p:cNvPr>
          <p:cNvSpPr txBox="1"/>
          <p:nvPr/>
        </p:nvSpPr>
        <p:spPr>
          <a:xfrm>
            <a:off x="5303381" y="6677268"/>
            <a:ext cx="2022580" cy="155154"/>
          </a:xfrm>
          <a:prstGeom prst="rect">
            <a:avLst/>
          </a:prstGeom>
        </p:spPr>
        <p:txBody>
          <a:bodyPr vert="horz" wrap="square" lIns="0" tIns="10397" rIns="0" bIns="0" rtlCol="0">
            <a:spAutoFit/>
          </a:bodyPr>
          <a:lstStyle/>
          <a:p>
            <a:pPr marL="7701">
              <a:spcBef>
                <a:spcPts val="82"/>
              </a:spcBef>
            </a:pPr>
            <a:r>
              <a:rPr sz="940" b="1" spc="6" dirty="0">
                <a:solidFill>
                  <a:schemeClr val="bg1"/>
                </a:solidFill>
                <a:latin typeface="Arial"/>
                <a:cs typeface="Arial"/>
                <a:hlinkClick r:id="rId2">
                  <a:extLst>
                    <a:ext uri="{A12FA001-AC4F-418D-AE19-62706E023703}">
                      <ahyp:hlinkClr xmlns:ahyp="http://schemas.microsoft.com/office/drawing/2018/hyperlinkcolor" val="tx"/>
                    </a:ext>
                  </a:extLst>
                </a:hlinkClick>
              </a:rPr>
              <a:t>www.</a:t>
            </a:r>
            <a:r>
              <a:rPr lang="es-ES" sz="940" b="1" spc="6" dirty="0" err="1">
                <a:solidFill>
                  <a:schemeClr val="bg1"/>
                </a:solidFill>
                <a:latin typeface="Arial"/>
                <a:cs typeface="Arial"/>
                <a:hlinkClick r:id="rId2">
                  <a:extLst>
                    <a:ext uri="{A12FA001-AC4F-418D-AE19-62706E023703}">
                      <ahyp:hlinkClr xmlns:ahyp="http://schemas.microsoft.com/office/drawing/2018/hyperlinkcolor" val="tx"/>
                    </a:ext>
                  </a:extLst>
                </a:hlinkClick>
              </a:rPr>
              <a:t>colombiatic</a:t>
            </a:r>
            <a:r>
              <a:rPr lang="es-ES" sz="940" b="1" spc="6" dirty="0">
                <a:solidFill>
                  <a:schemeClr val="bg1"/>
                </a:solidFill>
                <a:latin typeface="Arial"/>
                <a:cs typeface="Arial"/>
                <a:hlinkClick r:id="rId2">
                  <a:extLst>
                    <a:ext uri="{A12FA001-AC4F-418D-AE19-62706E023703}">
                      <ahyp:hlinkClr xmlns:ahyp="http://schemas.microsoft.com/office/drawing/2018/hyperlinkcolor" val="tx"/>
                    </a:ext>
                  </a:extLst>
                </a:hlinkClick>
              </a:rPr>
              <a:t>.</a:t>
            </a:r>
            <a:r>
              <a:rPr sz="940" b="1" spc="6" dirty="0">
                <a:solidFill>
                  <a:schemeClr val="bg1"/>
                </a:solidFill>
                <a:latin typeface="Arial"/>
                <a:cs typeface="Arial"/>
                <a:hlinkClick r:id="rId2">
                  <a:extLst>
                    <a:ext uri="{A12FA001-AC4F-418D-AE19-62706E023703}">
                      <ahyp:hlinkClr xmlns:ahyp="http://schemas.microsoft.com/office/drawing/2018/hyperlinkcolor" val="tx"/>
                    </a:ext>
                  </a:extLst>
                </a:hlinkClick>
              </a:rPr>
              <a:t>mintic.gov.co</a:t>
            </a:r>
            <a:endParaRPr sz="940" dirty="0">
              <a:solidFill>
                <a:schemeClr val="bg1"/>
              </a:solidFill>
              <a:latin typeface="Arial"/>
              <a:cs typeface="Arial"/>
            </a:endParaRPr>
          </a:p>
        </p:txBody>
      </p:sp>
      <p:sp>
        <p:nvSpPr>
          <p:cNvPr id="8" name="Google Shape;92;p21">
            <a:extLst>
              <a:ext uri="{FF2B5EF4-FFF2-40B4-BE49-F238E27FC236}">
                <a16:creationId xmlns:a16="http://schemas.microsoft.com/office/drawing/2014/main" id="{0A8499F9-DC7D-C882-846E-B0BDEC635A8E}"/>
              </a:ext>
            </a:extLst>
          </p:cNvPr>
          <p:cNvSpPr/>
          <p:nvPr/>
        </p:nvSpPr>
        <p:spPr>
          <a:xfrm>
            <a:off x="870033" y="2858952"/>
            <a:ext cx="3348666" cy="886800"/>
          </a:xfrm>
          <a:prstGeom prst="rect">
            <a:avLst/>
          </a:prstGeom>
          <a:no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510"/>
            <a:endParaRPr lang="es-ES" sz="1600" dirty="0">
              <a:solidFill>
                <a:schemeClr val="dk1"/>
              </a:solidFill>
              <a:latin typeface="Roboto"/>
              <a:ea typeface="Roboto"/>
              <a:cs typeface="Roboto"/>
            </a:endParaRPr>
          </a:p>
        </p:txBody>
      </p:sp>
      <p:sp>
        <p:nvSpPr>
          <p:cNvPr id="27" name="Google Shape;100;p21">
            <a:extLst>
              <a:ext uri="{FF2B5EF4-FFF2-40B4-BE49-F238E27FC236}">
                <a16:creationId xmlns:a16="http://schemas.microsoft.com/office/drawing/2014/main" id="{3413CD96-79D5-2572-3382-C61AC4A6A19C}"/>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3" name="CuadroTexto 2">
            <a:extLst>
              <a:ext uri="{FF2B5EF4-FFF2-40B4-BE49-F238E27FC236}">
                <a16:creationId xmlns:a16="http://schemas.microsoft.com/office/drawing/2014/main" id="{6DB3D17A-4F18-662C-9F64-F20F03099248}"/>
              </a:ext>
            </a:extLst>
          </p:cNvPr>
          <p:cNvSpPr txBox="1"/>
          <p:nvPr/>
        </p:nvSpPr>
        <p:spPr>
          <a:xfrm>
            <a:off x="1909010" y="720943"/>
            <a:ext cx="8373979" cy="757130"/>
          </a:xfrm>
          <a:prstGeom prst="rect">
            <a:avLst/>
          </a:prstGeom>
          <a:noFill/>
        </p:spPr>
        <p:txBody>
          <a:bodyPr wrap="square" lIns="91440" tIns="45720" rIns="91440" bIns="45720" anchor="t">
            <a:spAutoFit/>
          </a:bodyPr>
          <a:lstStyle/>
          <a:p>
            <a:pPr>
              <a:lnSpc>
                <a:spcPct val="90000"/>
              </a:lnSpc>
              <a:spcBef>
                <a:spcPct val="0"/>
              </a:spcBef>
            </a:pPr>
            <a:r>
              <a:rPr lang="es-ES" sz="2400" b="1" dirty="0">
                <a:solidFill>
                  <a:schemeClr val="accent2"/>
                </a:solidFill>
                <a:latin typeface="Verdana" panose="020B0604030504040204" pitchFamily="34" charset="0"/>
                <a:ea typeface="Verdana" panose="020B0604030504040204" pitchFamily="34" charset="0"/>
              </a:rPr>
              <a:t>Número de envíos realizados por tipo de envío</a:t>
            </a:r>
          </a:p>
          <a:p>
            <a:pPr>
              <a:lnSpc>
                <a:spcPct val="90000"/>
              </a:lnSpc>
              <a:spcBef>
                <a:spcPct val="0"/>
              </a:spcBef>
            </a:pPr>
            <a:r>
              <a:rPr lang="es-ES" sz="2400" b="1" dirty="0">
                <a:solidFill>
                  <a:schemeClr val="accent2"/>
                </a:solidFill>
                <a:latin typeface="Verdana" panose="020B0604030504040204" pitchFamily="34" charset="0"/>
                <a:ea typeface="Verdana" panose="020B0604030504040204" pitchFamily="34" charset="0"/>
              </a:rPr>
              <a:t>(millones)</a:t>
            </a:r>
          </a:p>
        </p:txBody>
      </p:sp>
      <p:sp>
        <p:nvSpPr>
          <p:cNvPr id="6" name="CuadroTexto 5">
            <a:extLst>
              <a:ext uri="{FF2B5EF4-FFF2-40B4-BE49-F238E27FC236}">
                <a16:creationId xmlns:a16="http://schemas.microsoft.com/office/drawing/2014/main" id="{EEAC025A-9321-5DA5-F2B8-2608CC51BF35}"/>
              </a:ext>
            </a:extLst>
          </p:cNvPr>
          <p:cNvSpPr txBox="1"/>
          <p:nvPr/>
        </p:nvSpPr>
        <p:spPr>
          <a:xfrm>
            <a:off x="8775633" y="2837811"/>
            <a:ext cx="2725775" cy="2585323"/>
          </a:xfrm>
          <a:prstGeom prst="rect">
            <a:avLst/>
          </a:prstGeom>
          <a:noFill/>
        </p:spPr>
        <p:txBody>
          <a:bodyPr wrap="square" rtlCol="0">
            <a:spAutoFit/>
          </a:bodyPr>
          <a:lstStyle/>
          <a:p>
            <a:pPr algn="just"/>
            <a:r>
              <a:rPr lang="es-MX" dirty="0">
                <a:solidFill>
                  <a:schemeClr val="tx2"/>
                </a:solidFill>
                <a:latin typeface="Arial" panose="020B0604020202020204" pitchFamily="34" charset="0"/>
                <a:cs typeface="Arial" panose="020B0604020202020204" pitchFamily="34" charset="0"/>
              </a:rPr>
              <a:t>Durante el tercer trimestre de 2025, los envíos individuales  en el servicio de mensajería expresa representaron el 73% del total del mercado, mientras que los envíos masivos alcanzaron el 27%.</a:t>
            </a:r>
            <a:endParaRPr lang="es-CO" dirty="0">
              <a:solidFill>
                <a:schemeClr val="tx2"/>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19995BDE-FB1A-4744-E2EC-DA6A8DD564F0}"/>
              </a:ext>
            </a:extLst>
          </p:cNvPr>
          <p:cNvSpPr txBox="1"/>
          <p:nvPr/>
        </p:nvSpPr>
        <p:spPr>
          <a:xfrm>
            <a:off x="1327314" y="5532841"/>
            <a:ext cx="6133380" cy="369332"/>
          </a:xfrm>
          <a:prstGeom prst="rect">
            <a:avLst/>
          </a:prstGeom>
          <a:noFill/>
        </p:spPr>
        <p:txBody>
          <a:bodyPr wrap="square">
            <a:spAutoFit/>
          </a:bodyPr>
          <a:lstStyle/>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Fuente: Sistema de Información Integral-SII /HECaa del Sector TIC - Colombia TIC.</a:t>
            </a:r>
          </a:p>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Fecha de consulta: 12 de diciembre de 2025</a:t>
            </a:r>
          </a:p>
        </p:txBody>
      </p:sp>
      <p:pic>
        <p:nvPicPr>
          <p:cNvPr id="4" name="Imagen 3">
            <a:extLst>
              <a:ext uri="{FF2B5EF4-FFF2-40B4-BE49-F238E27FC236}">
                <a16:creationId xmlns:a16="http://schemas.microsoft.com/office/drawing/2014/main" id="{067A6920-0AEC-1FF8-DB61-28562C8839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2193" y="1743560"/>
            <a:ext cx="5968501" cy="3523793"/>
          </a:xfrm>
          <a:prstGeom prst="rect">
            <a:avLst/>
          </a:prstGeom>
        </p:spPr>
      </p:pic>
    </p:spTree>
    <p:extLst>
      <p:ext uri="{BB962C8B-B14F-4D97-AF65-F5344CB8AC3E}">
        <p14:creationId xmlns:p14="http://schemas.microsoft.com/office/powerpoint/2010/main" val="364987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21">
            <a:extLst>
              <a:ext uri="{FF2B5EF4-FFF2-40B4-BE49-F238E27FC236}">
                <a16:creationId xmlns:a16="http://schemas.microsoft.com/office/drawing/2014/main" id="{0A8499F9-DC7D-C882-846E-B0BDEC635A8E}"/>
              </a:ext>
            </a:extLst>
          </p:cNvPr>
          <p:cNvSpPr/>
          <p:nvPr/>
        </p:nvSpPr>
        <p:spPr>
          <a:xfrm>
            <a:off x="870033" y="2858952"/>
            <a:ext cx="3348666" cy="886800"/>
          </a:xfrm>
          <a:prstGeom prst="rect">
            <a:avLst/>
          </a:prstGeom>
          <a:no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510"/>
            <a:endParaRPr lang="es-ES" sz="1600" dirty="0">
              <a:solidFill>
                <a:schemeClr val="dk1"/>
              </a:solidFill>
              <a:latin typeface="Roboto"/>
              <a:ea typeface="Roboto"/>
              <a:cs typeface="Roboto"/>
            </a:endParaRPr>
          </a:p>
        </p:txBody>
      </p:sp>
      <p:sp>
        <p:nvSpPr>
          <p:cNvPr id="17" name="Google Shape;101;p21">
            <a:extLst>
              <a:ext uri="{FF2B5EF4-FFF2-40B4-BE49-F238E27FC236}">
                <a16:creationId xmlns:a16="http://schemas.microsoft.com/office/drawing/2014/main" id="{114889F1-447B-C1D4-E312-FE2664E091F2}"/>
              </a:ext>
            </a:extLst>
          </p:cNvPr>
          <p:cNvSpPr/>
          <p:nvPr/>
        </p:nvSpPr>
        <p:spPr>
          <a:xfrm>
            <a:off x="7624596" y="5206927"/>
            <a:ext cx="420896" cy="493299"/>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5" name="CuadroTexto 4">
            <a:extLst>
              <a:ext uri="{FF2B5EF4-FFF2-40B4-BE49-F238E27FC236}">
                <a16:creationId xmlns:a16="http://schemas.microsoft.com/office/drawing/2014/main" id="{DAAE512F-7628-310C-B5A3-ED4B772B6CD1}"/>
              </a:ext>
            </a:extLst>
          </p:cNvPr>
          <p:cNvSpPr txBox="1"/>
          <p:nvPr/>
        </p:nvSpPr>
        <p:spPr>
          <a:xfrm>
            <a:off x="1203264" y="2594897"/>
            <a:ext cx="3187672" cy="3139321"/>
          </a:xfrm>
          <a:prstGeom prst="rect">
            <a:avLst/>
          </a:prstGeom>
          <a:noFill/>
        </p:spPr>
        <p:txBody>
          <a:bodyPr wrap="square" rtlCol="0">
            <a:spAutoFit/>
          </a:bodyPr>
          <a:lstStyle/>
          <a:p>
            <a:pPr algn="just"/>
            <a:r>
              <a:rPr lang="es-MX" dirty="0">
                <a:solidFill>
                  <a:schemeClr val="tx2"/>
                </a:solidFill>
                <a:latin typeface="Arial" panose="020B0604020202020204" pitchFamily="34" charset="0"/>
                <a:cs typeface="Arial" panose="020B0604020202020204" pitchFamily="34" charset="0"/>
              </a:rPr>
              <a:t>En el tercer trimestre de 2025, los envíos del ámbito nacional registraron la mayor participación en el servicio de mensajería expresa, alcanzando un 53,9% del total. Los envíos del ámbito local representaron un 29,2% mientras que los envíos del ámbito internacional alcanzaron un 16,8%. </a:t>
            </a:r>
            <a:endParaRPr lang="es-CO" dirty="0">
              <a:solidFill>
                <a:schemeClr val="tx2"/>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31F42CCE-9D38-5FAE-B86A-558C6CCCC625}"/>
              </a:ext>
            </a:extLst>
          </p:cNvPr>
          <p:cNvSpPr txBox="1"/>
          <p:nvPr/>
        </p:nvSpPr>
        <p:spPr>
          <a:xfrm>
            <a:off x="5188587" y="5850923"/>
            <a:ext cx="6133380" cy="369332"/>
          </a:xfrm>
          <a:prstGeom prst="rect">
            <a:avLst/>
          </a:prstGeom>
          <a:noFill/>
        </p:spPr>
        <p:txBody>
          <a:bodyPr wrap="square">
            <a:spAutoFit/>
          </a:bodyPr>
          <a:lstStyle/>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Fuente: Sistema de Información Integral-SII /HECaa del Sector TIC - Colombia TIC.</a:t>
            </a:r>
          </a:p>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Fecha de consulta: 12 de diciembre de 2025</a:t>
            </a:r>
          </a:p>
        </p:txBody>
      </p:sp>
      <p:sp>
        <p:nvSpPr>
          <p:cNvPr id="6" name="Título 5">
            <a:extLst>
              <a:ext uri="{FF2B5EF4-FFF2-40B4-BE49-F238E27FC236}">
                <a16:creationId xmlns:a16="http://schemas.microsoft.com/office/drawing/2014/main" id="{41534B39-080B-68AD-7A5B-7EC32AFABB8B}"/>
              </a:ext>
            </a:extLst>
          </p:cNvPr>
          <p:cNvSpPr>
            <a:spLocks noGrp="1"/>
          </p:cNvSpPr>
          <p:nvPr>
            <p:ph type="title"/>
          </p:nvPr>
        </p:nvSpPr>
        <p:spPr>
          <a:xfrm>
            <a:off x="1203264" y="822411"/>
            <a:ext cx="8132708" cy="602742"/>
          </a:xfrm>
        </p:spPr>
        <p:txBody>
          <a:bodyPr/>
          <a:lstStyle/>
          <a:p>
            <a:r>
              <a:rPr lang="es-ES" b="1" dirty="0">
                <a:latin typeface="Verdana" panose="020B0604030504040204" pitchFamily="34" charset="0"/>
                <a:ea typeface="Verdana" panose="020B0604030504040204" pitchFamily="34" charset="0"/>
                <a:cs typeface="Verdana" panose="020B0604030504040204" pitchFamily="34" charset="0"/>
              </a:rPr>
              <a:t>Número de envíos realizados por ámbito</a:t>
            </a:r>
            <a:br>
              <a:rPr lang="es-ES" b="1" dirty="0">
                <a:latin typeface="Verdana" panose="020B0604030504040204" pitchFamily="34" charset="0"/>
                <a:ea typeface="Verdana" panose="020B0604030504040204" pitchFamily="34" charset="0"/>
                <a:cs typeface="Verdana" panose="020B0604030504040204" pitchFamily="34" charset="0"/>
              </a:rPr>
            </a:br>
            <a:r>
              <a:rPr lang="es-ES" b="1" dirty="0">
                <a:latin typeface="Verdana" panose="020B0604030504040204" pitchFamily="34" charset="0"/>
                <a:ea typeface="Verdana" panose="020B0604030504040204" pitchFamily="34" charset="0"/>
                <a:cs typeface="Verdana" panose="020B0604030504040204" pitchFamily="34" charset="0"/>
              </a:rPr>
              <a:t>(millones)</a:t>
            </a:r>
            <a:br>
              <a:rPr lang="es-ES" b="1" dirty="0">
                <a:latin typeface="Verdana" panose="020B0604030504040204" pitchFamily="34" charset="0"/>
                <a:ea typeface="Verdana" panose="020B0604030504040204" pitchFamily="34" charset="0"/>
                <a:cs typeface="Verdana" panose="020B0604030504040204" pitchFamily="34" charset="0"/>
              </a:rPr>
            </a:br>
            <a:endParaRPr lang="es-CO" dirty="0"/>
          </a:p>
        </p:txBody>
      </p:sp>
      <p:pic>
        <p:nvPicPr>
          <p:cNvPr id="2" name="Imagen 1">
            <a:extLst>
              <a:ext uri="{FF2B5EF4-FFF2-40B4-BE49-F238E27FC236}">
                <a16:creationId xmlns:a16="http://schemas.microsoft.com/office/drawing/2014/main" id="{CD325DCB-D433-20D9-DC43-5A649AB7EC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8587" y="2144279"/>
            <a:ext cx="5974598" cy="3327131"/>
          </a:xfrm>
          <a:prstGeom prst="rect">
            <a:avLst/>
          </a:prstGeom>
        </p:spPr>
      </p:pic>
    </p:spTree>
    <p:extLst>
      <p:ext uri="{BB962C8B-B14F-4D97-AF65-F5344CB8AC3E}">
        <p14:creationId xmlns:p14="http://schemas.microsoft.com/office/powerpoint/2010/main" val="115628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6E537-2BF9-B79F-A224-684167ED33FA}"/>
            </a:ext>
          </a:extLst>
        </p:cNvPr>
        <p:cNvGrpSpPr/>
        <p:nvPr/>
      </p:nvGrpSpPr>
      <p:grpSpPr>
        <a:xfrm>
          <a:off x="0" y="0"/>
          <a:ext cx="0" cy="0"/>
          <a:chOff x="0" y="0"/>
          <a:chExt cx="0" cy="0"/>
        </a:xfrm>
      </p:grpSpPr>
      <p:sp>
        <p:nvSpPr>
          <p:cNvPr id="3" name="Marcador de texto 2">
            <a:extLst>
              <a:ext uri="{FF2B5EF4-FFF2-40B4-BE49-F238E27FC236}">
                <a16:creationId xmlns:a16="http://schemas.microsoft.com/office/drawing/2014/main" id="{026E12C8-FBCD-58D9-CDC0-C5E183CD6FD0}"/>
              </a:ext>
            </a:extLst>
          </p:cNvPr>
          <p:cNvSpPr>
            <a:spLocks noGrp="1"/>
          </p:cNvSpPr>
          <p:nvPr>
            <p:ph type="title" idx="4294967295"/>
          </p:nvPr>
        </p:nvSpPr>
        <p:spPr>
          <a:xfrm>
            <a:off x="6430562" y="3429000"/>
            <a:ext cx="4560168" cy="1517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04.</a:t>
            </a:r>
            <a:br>
              <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br>
            <a:r>
              <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Ingresos del servicio de Mensajería expresa</a:t>
            </a:r>
            <a:endParaRPr kumimoji="0" lang="es-CO"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p:txBody>
      </p:sp>
      <p:pic>
        <p:nvPicPr>
          <p:cNvPr id="8" name="Marcador de posición de imagen 5">
            <a:extLst>
              <a:ext uri="{FF2B5EF4-FFF2-40B4-BE49-F238E27FC236}">
                <a16:creationId xmlns:a16="http://schemas.microsoft.com/office/drawing/2014/main" id="{7D35668C-11F5-04E8-1F4D-6247E436A3AB}"/>
              </a:ext>
              <a:ext uri="{C183D7F6-B498-43B3-948B-1728B52AA6E4}">
                <adec:decorative xmlns:adec="http://schemas.microsoft.com/office/drawing/2017/decorative" val="1"/>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flipH="1">
            <a:off x="629468" y="1075507"/>
            <a:ext cx="5010940" cy="4470401"/>
          </a:xfrm>
        </p:spPr>
      </p:pic>
    </p:spTree>
    <p:extLst>
      <p:ext uri="{BB962C8B-B14F-4D97-AF65-F5344CB8AC3E}">
        <p14:creationId xmlns:p14="http://schemas.microsoft.com/office/powerpoint/2010/main" val="90297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21">
            <a:extLst>
              <a:ext uri="{FF2B5EF4-FFF2-40B4-BE49-F238E27FC236}">
                <a16:creationId xmlns:a16="http://schemas.microsoft.com/office/drawing/2014/main" id="{0A8499F9-DC7D-C882-846E-B0BDEC635A8E}"/>
              </a:ext>
            </a:extLst>
          </p:cNvPr>
          <p:cNvSpPr/>
          <p:nvPr/>
        </p:nvSpPr>
        <p:spPr>
          <a:xfrm>
            <a:off x="870033" y="2858952"/>
            <a:ext cx="3348666" cy="886800"/>
          </a:xfrm>
          <a:prstGeom prst="rect">
            <a:avLst/>
          </a:prstGeom>
          <a:no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510"/>
            <a:endParaRPr lang="es-ES" sz="1600" dirty="0">
              <a:solidFill>
                <a:schemeClr val="dk1"/>
              </a:solidFill>
              <a:latin typeface="Roboto"/>
              <a:ea typeface="Roboto"/>
              <a:cs typeface="Roboto"/>
            </a:endParaRPr>
          </a:p>
        </p:txBody>
      </p:sp>
      <p:sp>
        <p:nvSpPr>
          <p:cNvPr id="27" name="Google Shape;100;p21">
            <a:extLst>
              <a:ext uri="{FF2B5EF4-FFF2-40B4-BE49-F238E27FC236}">
                <a16:creationId xmlns:a16="http://schemas.microsoft.com/office/drawing/2014/main" id="{3413CD96-79D5-2572-3382-C61AC4A6A19C}"/>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6" name="CuadroTexto 5">
            <a:extLst>
              <a:ext uri="{FF2B5EF4-FFF2-40B4-BE49-F238E27FC236}">
                <a16:creationId xmlns:a16="http://schemas.microsoft.com/office/drawing/2014/main" id="{105222B5-80EC-77DC-7B16-AA4CABF2E18C}"/>
              </a:ext>
            </a:extLst>
          </p:cNvPr>
          <p:cNvSpPr txBox="1"/>
          <p:nvPr/>
        </p:nvSpPr>
        <p:spPr>
          <a:xfrm>
            <a:off x="8672116" y="2719609"/>
            <a:ext cx="2725775" cy="2862322"/>
          </a:xfrm>
          <a:prstGeom prst="rect">
            <a:avLst/>
          </a:prstGeom>
          <a:noFill/>
        </p:spPr>
        <p:txBody>
          <a:bodyPr wrap="square" rtlCol="0">
            <a:spAutoFit/>
          </a:bodyPr>
          <a:lstStyle/>
          <a:p>
            <a:pPr algn="just"/>
            <a:r>
              <a:rPr lang="es-MX" dirty="0">
                <a:solidFill>
                  <a:schemeClr val="tx2"/>
                </a:solidFill>
                <a:latin typeface="Arial" panose="020B0604020202020204" pitchFamily="34" charset="0"/>
                <a:cs typeface="Arial" panose="020B0604020202020204" pitchFamily="34" charset="0"/>
              </a:rPr>
              <a:t>En el tercer trimestre de 2025, los ingresos  del servicio de mensajería expresa alcanzaron un valor de $756.018 millones, lo que representa un aumento de 25% en comparación con el mismo periodo de 2024.</a:t>
            </a:r>
            <a:endParaRPr lang="es-CO" dirty="0">
              <a:solidFill>
                <a:schemeClr val="tx2"/>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5AC0C4A5-B921-0051-E307-38FC6D6F6257}"/>
              </a:ext>
            </a:extLst>
          </p:cNvPr>
          <p:cNvSpPr txBox="1"/>
          <p:nvPr/>
        </p:nvSpPr>
        <p:spPr>
          <a:xfrm>
            <a:off x="1582592" y="5735466"/>
            <a:ext cx="6133380" cy="369332"/>
          </a:xfrm>
          <a:prstGeom prst="rect">
            <a:avLst/>
          </a:prstGeom>
          <a:noFill/>
        </p:spPr>
        <p:txBody>
          <a:bodyPr wrap="square">
            <a:spAutoFit/>
          </a:bodyPr>
          <a:lstStyle/>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Fuente: Sistema de Información Integral-SII /HECaa del Sector TIC - Colombia TIC.</a:t>
            </a:r>
          </a:p>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Fecha de consulta: 12 de diciembre de 2025</a:t>
            </a:r>
          </a:p>
        </p:txBody>
      </p:sp>
      <p:sp>
        <p:nvSpPr>
          <p:cNvPr id="7" name="Título 6">
            <a:extLst>
              <a:ext uri="{FF2B5EF4-FFF2-40B4-BE49-F238E27FC236}">
                <a16:creationId xmlns:a16="http://schemas.microsoft.com/office/drawing/2014/main" id="{3C1A66F6-8645-D64F-B0AA-CEFF1BBBC4E4}"/>
              </a:ext>
            </a:extLst>
          </p:cNvPr>
          <p:cNvSpPr>
            <a:spLocks noGrp="1"/>
          </p:cNvSpPr>
          <p:nvPr>
            <p:ph type="title"/>
          </p:nvPr>
        </p:nvSpPr>
        <p:spPr>
          <a:xfrm>
            <a:off x="355076" y="683685"/>
            <a:ext cx="11042815" cy="701508"/>
          </a:xfrm>
        </p:spPr>
        <p:txBody>
          <a:bodyPr/>
          <a:lstStyle/>
          <a:p>
            <a:r>
              <a:rPr lang="es-ES" b="1" dirty="0">
                <a:latin typeface="Verdana" panose="020B0604030504040204" pitchFamily="34" charset="0"/>
                <a:ea typeface="Verdana" panose="020B0604030504040204" pitchFamily="34" charset="0"/>
                <a:cs typeface="Verdana" panose="020B0604030504040204" pitchFamily="34" charset="0"/>
              </a:rPr>
              <a:t>Ingresos reportados para el servicio de mensajería expresa </a:t>
            </a:r>
            <a:br>
              <a:rPr lang="es-ES" b="1" dirty="0">
                <a:latin typeface="Verdana" panose="020B0604030504040204" pitchFamily="34" charset="0"/>
                <a:ea typeface="Verdana" panose="020B0604030504040204" pitchFamily="34" charset="0"/>
                <a:cs typeface="Verdana" panose="020B0604030504040204" pitchFamily="34" charset="0"/>
              </a:rPr>
            </a:br>
            <a:r>
              <a:rPr lang="es-ES" b="1" dirty="0">
                <a:latin typeface="Verdana" panose="020B0604030504040204" pitchFamily="34" charset="0"/>
                <a:ea typeface="Verdana" panose="020B0604030504040204" pitchFamily="34" charset="0"/>
                <a:cs typeface="Verdana" panose="020B0604030504040204" pitchFamily="34" charset="0"/>
              </a:rPr>
              <a:t>(miles de millones de pesos)</a:t>
            </a:r>
            <a:br>
              <a:rPr lang="es-ES" b="1" dirty="0">
                <a:latin typeface="Verdana" panose="020B0604030504040204" pitchFamily="34" charset="0"/>
                <a:ea typeface="Verdana" panose="020B0604030504040204" pitchFamily="34" charset="0"/>
                <a:cs typeface="Verdana" panose="020B0604030504040204" pitchFamily="34" charset="0"/>
              </a:rPr>
            </a:br>
            <a:endParaRPr lang="es-CO" dirty="0"/>
          </a:p>
        </p:txBody>
      </p:sp>
      <p:pic>
        <p:nvPicPr>
          <p:cNvPr id="3" name="Imagen 2">
            <a:extLst>
              <a:ext uri="{FF2B5EF4-FFF2-40B4-BE49-F238E27FC236}">
                <a16:creationId xmlns:a16="http://schemas.microsoft.com/office/drawing/2014/main" id="{40E4CECC-7DE4-2D31-972A-CEFEF9C8D4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1400" y="1767950"/>
            <a:ext cx="5974598" cy="3813981"/>
          </a:xfrm>
          <a:prstGeom prst="rect">
            <a:avLst/>
          </a:prstGeom>
        </p:spPr>
      </p:pic>
    </p:spTree>
    <p:extLst>
      <p:ext uri="{BB962C8B-B14F-4D97-AF65-F5344CB8AC3E}">
        <p14:creationId xmlns:p14="http://schemas.microsoft.com/office/powerpoint/2010/main" val="17035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21">
            <a:extLst>
              <a:ext uri="{FF2B5EF4-FFF2-40B4-BE49-F238E27FC236}">
                <a16:creationId xmlns:a16="http://schemas.microsoft.com/office/drawing/2014/main" id="{0A8499F9-DC7D-C882-846E-B0BDEC635A8E}"/>
              </a:ext>
            </a:extLst>
          </p:cNvPr>
          <p:cNvSpPr/>
          <p:nvPr/>
        </p:nvSpPr>
        <p:spPr>
          <a:xfrm>
            <a:off x="870033" y="2858952"/>
            <a:ext cx="3348666" cy="886800"/>
          </a:xfrm>
          <a:prstGeom prst="rect">
            <a:avLst/>
          </a:prstGeom>
          <a:no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510"/>
            <a:endParaRPr lang="es-ES" sz="1600" dirty="0">
              <a:solidFill>
                <a:schemeClr val="dk1"/>
              </a:solidFill>
              <a:latin typeface="Roboto"/>
              <a:ea typeface="Roboto"/>
              <a:cs typeface="Roboto"/>
            </a:endParaRPr>
          </a:p>
        </p:txBody>
      </p:sp>
      <p:sp>
        <p:nvSpPr>
          <p:cNvPr id="17" name="Google Shape;101;p21">
            <a:extLst>
              <a:ext uri="{FF2B5EF4-FFF2-40B4-BE49-F238E27FC236}">
                <a16:creationId xmlns:a16="http://schemas.microsoft.com/office/drawing/2014/main" id="{114889F1-447B-C1D4-E312-FE2664E091F2}"/>
              </a:ext>
            </a:extLst>
          </p:cNvPr>
          <p:cNvSpPr/>
          <p:nvPr/>
        </p:nvSpPr>
        <p:spPr>
          <a:xfrm>
            <a:off x="7624596" y="5206927"/>
            <a:ext cx="420896" cy="493299"/>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27" name="Google Shape;100;p21">
            <a:extLst>
              <a:ext uri="{FF2B5EF4-FFF2-40B4-BE49-F238E27FC236}">
                <a16:creationId xmlns:a16="http://schemas.microsoft.com/office/drawing/2014/main" id="{3413CD96-79D5-2572-3382-C61AC4A6A19C}"/>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12" name="CuadroTexto 11">
            <a:extLst>
              <a:ext uri="{FF2B5EF4-FFF2-40B4-BE49-F238E27FC236}">
                <a16:creationId xmlns:a16="http://schemas.microsoft.com/office/drawing/2014/main" id="{8B1BFEB0-75B5-0268-01A4-DE99CDBC93A4}"/>
              </a:ext>
            </a:extLst>
          </p:cNvPr>
          <p:cNvSpPr txBox="1"/>
          <p:nvPr/>
        </p:nvSpPr>
        <p:spPr>
          <a:xfrm>
            <a:off x="8192141" y="3148733"/>
            <a:ext cx="3358629" cy="2308324"/>
          </a:xfrm>
          <a:prstGeom prst="rect">
            <a:avLst/>
          </a:prstGeom>
          <a:noFill/>
        </p:spPr>
        <p:txBody>
          <a:bodyPr wrap="square" rtlCol="0">
            <a:spAutoFit/>
          </a:bodyPr>
          <a:lstStyle/>
          <a:p>
            <a:pPr algn="just"/>
            <a:r>
              <a:rPr lang="es-MX" dirty="0">
                <a:solidFill>
                  <a:schemeClr val="tx2"/>
                </a:solidFill>
                <a:latin typeface="Arial" panose="020B0604020202020204" pitchFamily="34" charset="0"/>
                <a:cs typeface="Arial" panose="020B0604020202020204" pitchFamily="34" charset="0"/>
              </a:rPr>
              <a:t>En el tercer trimestre de 2025, los ingresos por envíos individuales en el servicio de mensajería expresa alcanzaron un 92,5% del total de ingresos. Por su parte los ingresos </a:t>
            </a:r>
            <a:r>
              <a:rPr lang="es-MX" dirty="0" err="1">
                <a:solidFill>
                  <a:schemeClr val="tx2"/>
                </a:solidFill>
                <a:latin typeface="Arial" panose="020B0604020202020204" pitchFamily="34" charset="0"/>
                <a:cs typeface="Arial" panose="020B0604020202020204" pitchFamily="34" charset="0"/>
              </a:rPr>
              <a:t>po</a:t>
            </a:r>
            <a:r>
              <a:rPr lang="es-MX" dirty="0">
                <a:solidFill>
                  <a:schemeClr val="tx2"/>
                </a:solidFill>
                <a:latin typeface="Arial" panose="020B0604020202020204" pitchFamily="34" charset="0"/>
                <a:cs typeface="Arial" panose="020B0604020202020204" pitchFamily="34" charset="0"/>
              </a:rPr>
              <a:t> envíos masivos representaron el 7,5%</a:t>
            </a:r>
            <a:endParaRPr lang="es-CO" dirty="0">
              <a:solidFill>
                <a:schemeClr val="tx2"/>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16DF08EF-D453-2B0B-3390-03B530959061}"/>
              </a:ext>
            </a:extLst>
          </p:cNvPr>
          <p:cNvSpPr txBox="1"/>
          <p:nvPr/>
        </p:nvSpPr>
        <p:spPr>
          <a:xfrm>
            <a:off x="1085693" y="5651901"/>
            <a:ext cx="6133380" cy="369332"/>
          </a:xfrm>
          <a:prstGeom prst="rect">
            <a:avLst/>
          </a:prstGeom>
          <a:noFill/>
        </p:spPr>
        <p:txBody>
          <a:bodyPr wrap="square">
            <a:spAutoFit/>
          </a:bodyPr>
          <a:lstStyle/>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Fuente: Sistema de Información Integral-SII /HECaa del Sector TIC - Colombia TIC.</a:t>
            </a:r>
          </a:p>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Fecha de consulta: 12 de diciembre de 2025</a:t>
            </a:r>
          </a:p>
        </p:txBody>
      </p:sp>
      <p:sp>
        <p:nvSpPr>
          <p:cNvPr id="6" name="Título 5">
            <a:extLst>
              <a:ext uri="{FF2B5EF4-FFF2-40B4-BE49-F238E27FC236}">
                <a16:creationId xmlns:a16="http://schemas.microsoft.com/office/drawing/2014/main" id="{840227FA-8437-D589-0A82-804600DDADB7}"/>
              </a:ext>
            </a:extLst>
          </p:cNvPr>
          <p:cNvSpPr>
            <a:spLocks noGrp="1"/>
          </p:cNvSpPr>
          <p:nvPr>
            <p:ph type="title"/>
          </p:nvPr>
        </p:nvSpPr>
        <p:spPr>
          <a:xfrm>
            <a:off x="828983" y="552213"/>
            <a:ext cx="8132708" cy="602742"/>
          </a:xfrm>
        </p:spPr>
        <p:txBody>
          <a:bodyPr/>
          <a:lstStyle/>
          <a:p>
            <a:r>
              <a:rPr lang="es-ES" b="1" dirty="0">
                <a:latin typeface="Verdana" panose="020B0604030504040204" pitchFamily="34" charset="0"/>
                <a:ea typeface="Verdana" panose="020B0604030504040204" pitchFamily="34" charset="0"/>
                <a:cs typeface="Verdana" panose="020B0604030504040204" pitchFamily="34" charset="0"/>
              </a:rPr>
              <a:t>Ingresos por tipo de envío</a:t>
            </a:r>
            <a:br>
              <a:rPr lang="es-ES" b="1" dirty="0">
                <a:latin typeface="Verdana" panose="020B0604030504040204" pitchFamily="34" charset="0"/>
                <a:ea typeface="Verdana" panose="020B0604030504040204" pitchFamily="34" charset="0"/>
                <a:cs typeface="Verdana" panose="020B0604030504040204" pitchFamily="34" charset="0"/>
              </a:rPr>
            </a:br>
            <a:r>
              <a:rPr lang="es-ES" b="1" dirty="0">
                <a:latin typeface="Verdana" panose="020B0604030504040204" pitchFamily="34" charset="0"/>
                <a:ea typeface="Verdana" panose="020B0604030504040204" pitchFamily="34" charset="0"/>
                <a:cs typeface="Verdana" panose="020B0604030504040204" pitchFamily="34" charset="0"/>
              </a:rPr>
              <a:t>(miles de millones de pesos)</a:t>
            </a:r>
            <a:endParaRPr lang="es-CO" b="1" dirty="0"/>
          </a:p>
        </p:txBody>
      </p:sp>
      <p:pic>
        <p:nvPicPr>
          <p:cNvPr id="3" name="Imagen 2">
            <a:extLst>
              <a:ext uri="{FF2B5EF4-FFF2-40B4-BE49-F238E27FC236}">
                <a16:creationId xmlns:a16="http://schemas.microsoft.com/office/drawing/2014/main" id="{5F79C896-C665-F212-FFE5-AD81BFD57F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8049" y="1909778"/>
            <a:ext cx="5974598" cy="2987299"/>
          </a:xfrm>
          <a:prstGeom prst="rect">
            <a:avLst/>
          </a:prstGeom>
        </p:spPr>
      </p:pic>
    </p:spTree>
    <p:extLst>
      <p:ext uri="{BB962C8B-B14F-4D97-AF65-F5344CB8AC3E}">
        <p14:creationId xmlns:p14="http://schemas.microsoft.com/office/powerpoint/2010/main" val="187369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4C0EFFE3-B2A5-5A9D-FBC8-402B90E975BF}"/>
              </a:ext>
            </a:extLst>
          </p:cNvPr>
          <p:cNvSpPr txBox="1">
            <a:spLocks/>
          </p:cNvSpPr>
          <p:nvPr/>
        </p:nvSpPr>
        <p:spPr>
          <a:xfrm>
            <a:off x="4865818" y="1232456"/>
            <a:ext cx="6833580" cy="29253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br>
              <a:rPr lang="es-CO" sz="4800" b="1" dirty="0">
                <a:solidFill>
                  <a:schemeClr val="accent5"/>
                </a:solidFill>
                <a:latin typeface="Verdana" panose="020B0604030504040204" pitchFamily="34" charset="0"/>
                <a:ea typeface="Verdana" panose="020B0604030504040204" pitchFamily="34" charset="0"/>
                <a:cs typeface="Verdana" panose="020B0604030504040204" pitchFamily="34" charset="0"/>
              </a:rPr>
            </a:br>
            <a:br>
              <a:rPr lang="es-CO" sz="4800" b="1" dirty="0">
                <a:solidFill>
                  <a:schemeClr val="accent5"/>
                </a:solidFill>
                <a:latin typeface="Verdana" panose="020B0604030504040204" pitchFamily="34" charset="0"/>
                <a:ea typeface="Verdana" panose="020B0604030504040204" pitchFamily="34" charset="0"/>
                <a:cs typeface="Verdana" panose="020B0604030504040204" pitchFamily="34" charset="0"/>
              </a:rPr>
            </a:br>
            <a:r>
              <a:rPr lang="es-CO" sz="3200" b="1" dirty="0">
                <a:solidFill>
                  <a:schemeClr val="accent5"/>
                </a:solidFill>
                <a:latin typeface="Verdana" panose="020B0604030504040204" pitchFamily="34" charset="0"/>
                <a:ea typeface="Verdana" panose="020B0604030504040204" pitchFamily="34" charset="0"/>
                <a:cs typeface="Verdana" panose="020B0604030504040204" pitchFamily="34" charset="0"/>
              </a:rPr>
              <a:t>Boletín Trimestral </a:t>
            </a:r>
            <a:br>
              <a:rPr lang="es-CO" sz="4800" b="1" dirty="0">
                <a:solidFill>
                  <a:schemeClr val="accent5"/>
                </a:solidFill>
                <a:latin typeface="Verdana" panose="020B0604030504040204" pitchFamily="34" charset="0"/>
                <a:ea typeface="Verdana" panose="020B0604030504040204" pitchFamily="34" charset="0"/>
                <a:cs typeface="Verdana" panose="020B0604030504040204" pitchFamily="34" charset="0"/>
              </a:rPr>
            </a:br>
            <a:r>
              <a:rPr lang="es-CO" sz="6600" b="1" dirty="0">
                <a:solidFill>
                  <a:schemeClr val="accent5"/>
                </a:solidFill>
                <a:latin typeface="Verdana" panose="020B0604030504040204" pitchFamily="34" charset="0"/>
                <a:ea typeface="Verdana" panose="020B0604030504040204" pitchFamily="34" charset="0"/>
                <a:cs typeface="Verdana" panose="020B0604030504040204" pitchFamily="34" charset="0"/>
              </a:rPr>
              <a:t>Sector Postal</a:t>
            </a:r>
            <a:endParaRPr lang="es-CO" sz="3600" b="1"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p:txBody>
      </p:sp>
      <p:sp>
        <p:nvSpPr>
          <p:cNvPr id="8" name="CuadroTexto 7">
            <a:extLst>
              <a:ext uri="{FF2B5EF4-FFF2-40B4-BE49-F238E27FC236}">
                <a16:creationId xmlns:a16="http://schemas.microsoft.com/office/drawing/2014/main" id="{E9D30026-966C-B0F5-6B09-E4DF977C5125}"/>
              </a:ext>
            </a:extLst>
          </p:cNvPr>
          <p:cNvSpPr txBox="1"/>
          <p:nvPr/>
        </p:nvSpPr>
        <p:spPr>
          <a:xfrm>
            <a:off x="4954203" y="4269910"/>
            <a:ext cx="3116559" cy="338554"/>
          </a:xfrm>
          <a:prstGeom prst="rect">
            <a:avLst/>
          </a:prstGeom>
          <a:noFill/>
        </p:spPr>
        <p:txBody>
          <a:bodyPr wrap="none" lIns="91440" tIns="45720" rIns="91440" bIns="45720" rtlCol="0" anchor="t">
            <a:spAutoFit/>
          </a:bodyPr>
          <a:lstStyle/>
          <a:p>
            <a:r>
              <a:rPr lang="es-CO" sz="1600" b="1" dirty="0">
                <a:solidFill>
                  <a:schemeClr val="accent5"/>
                </a:solidFill>
                <a:latin typeface="Verdana" panose="020B0604030504040204" pitchFamily="34" charset="0"/>
                <a:ea typeface="Verdana" panose="020B0604030504040204" pitchFamily="34" charset="0"/>
                <a:cs typeface="Verdana" panose="020B0604030504040204" pitchFamily="34" charset="0"/>
              </a:rPr>
              <a:t>Tercer Trimestre de 2025</a:t>
            </a:r>
            <a:endParaRPr lang="es-CO" sz="1600"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987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21">
            <a:extLst>
              <a:ext uri="{FF2B5EF4-FFF2-40B4-BE49-F238E27FC236}">
                <a16:creationId xmlns:a16="http://schemas.microsoft.com/office/drawing/2014/main" id="{0A8499F9-DC7D-C882-846E-B0BDEC635A8E}"/>
              </a:ext>
            </a:extLst>
          </p:cNvPr>
          <p:cNvSpPr/>
          <p:nvPr/>
        </p:nvSpPr>
        <p:spPr>
          <a:xfrm>
            <a:off x="870033" y="2858952"/>
            <a:ext cx="3348666" cy="886800"/>
          </a:xfrm>
          <a:prstGeom prst="rect">
            <a:avLst/>
          </a:prstGeom>
          <a:no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510"/>
            <a:endParaRPr lang="es-ES" sz="1600" dirty="0">
              <a:solidFill>
                <a:schemeClr val="dk1"/>
              </a:solidFill>
              <a:latin typeface="Roboto"/>
              <a:ea typeface="Roboto"/>
              <a:cs typeface="Roboto"/>
            </a:endParaRPr>
          </a:p>
        </p:txBody>
      </p:sp>
      <p:sp>
        <p:nvSpPr>
          <p:cNvPr id="17" name="Google Shape;101;p21">
            <a:extLst>
              <a:ext uri="{FF2B5EF4-FFF2-40B4-BE49-F238E27FC236}">
                <a16:creationId xmlns:a16="http://schemas.microsoft.com/office/drawing/2014/main" id="{114889F1-447B-C1D4-E312-FE2664E091F2}"/>
              </a:ext>
            </a:extLst>
          </p:cNvPr>
          <p:cNvSpPr/>
          <p:nvPr/>
        </p:nvSpPr>
        <p:spPr>
          <a:xfrm>
            <a:off x="7624596" y="5206927"/>
            <a:ext cx="420896" cy="493299"/>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27" name="Google Shape;100;p21">
            <a:extLst>
              <a:ext uri="{FF2B5EF4-FFF2-40B4-BE49-F238E27FC236}">
                <a16:creationId xmlns:a16="http://schemas.microsoft.com/office/drawing/2014/main" id="{3413CD96-79D5-2572-3382-C61AC4A6A19C}"/>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3" name="CuadroTexto 2">
            <a:extLst>
              <a:ext uri="{FF2B5EF4-FFF2-40B4-BE49-F238E27FC236}">
                <a16:creationId xmlns:a16="http://schemas.microsoft.com/office/drawing/2014/main" id="{EC8108C9-6AC1-6A59-8866-54B2E32CF75D}"/>
              </a:ext>
            </a:extLst>
          </p:cNvPr>
          <p:cNvSpPr txBox="1"/>
          <p:nvPr/>
        </p:nvSpPr>
        <p:spPr>
          <a:xfrm>
            <a:off x="544829" y="1150772"/>
            <a:ext cx="4897885" cy="461665"/>
          </a:xfrm>
          <a:prstGeom prst="rect">
            <a:avLst/>
          </a:prstGeom>
          <a:noFill/>
        </p:spPr>
        <p:txBody>
          <a:bodyPr wrap="square" lIns="91440" tIns="45720" rIns="91440" bIns="45720" anchor="t">
            <a:spAutoFit/>
          </a:bodyPr>
          <a:lstStyle/>
          <a:p>
            <a:pPr algn="ctr"/>
            <a:r>
              <a:rPr lang="es-ES" sz="1200" b="1" dirty="0">
                <a:solidFill>
                  <a:schemeClr val="bg2">
                    <a:lumMod val="50000"/>
                    <a:lumOff val="50000"/>
                  </a:schemeClr>
                </a:solidFill>
                <a:latin typeface="Verdana" panose="020B0604030504040204" pitchFamily="34" charset="0"/>
                <a:ea typeface="Verdana" panose="020B0604030504040204" pitchFamily="34" charset="0"/>
                <a:cs typeface="Verdana" panose="020B0604030504040204" pitchFamily="34" charset="0"/>
              </a:rPr>
              <a:t>10 principales empresas de mensajería, según número de envíos individuales en el trimestre (millones)</a:t>
            </a:r>
          </a:p>
        </p:txBody>
      </p:sp>
      <p:sp>
        <p:nvSpPr>
          <p:cNvPr id="6" name="CuadroTexto 5">
            <a:extLst>
              <a:ext uri="{FF2B5EF4-FFF2-40B4-BE49-F238E27FC236}">
                <a16:creationId xmlns:a16="http://schemas.microsoft.com/office/drawing/2014/main" id="{E3036519-6546-ABA0-C71B-6703DF91BF4C}"/>
              </a:ext>
            </a:extLst>
          </p:cNvPr>
          <p:cNvSpPr txBox="1"/>
          <p:nvPr/>
        </p:nvSpPr>
        <p:spPr>
          <a:xfrm>
            <a:off x="649632" y="5136479"/>
            <a:ext cx="4905779" cy="1015663"/>
          </a:xfrm>
          <a:prstGeom prst="rect">
            <a:avLst/>
          </a:prstGeom>
          <a:noFill/>
        </p:spPr>
        <p:txBody>
          <a:bodyPr wrap="square" rtlCol="0">
            <a:spAutoFit/>
          </a:bodyPr>
          <a:lstStyle/>
          <a:p>
            <a:pPr algn="just"/>
            <a:r>
              <a:rPr lang="es-MX" sz="1200" dirty="0">
                <a:solidFill>
                  <a:schemeClr val="tx2"/>
                </a:solidFill>
                <a:latin typeface="Arial" panose="020B0604020202020204" pitchFamily="34" charset="0"/>
                <a:cs typeface="Arial" panose="020B0604020202020204" pitchFamily="34" charset="0"/>
              </a:rPr>
              <a:t>En el </a:t>
            </a:r>
            <a:r>
              <a:rPr lang="es-MX" sz="1200" dirty="0" err="1">
                <a:solidFill>
                  <a:schemeClr val="tx2"/>
                </a:solidFill>
                <a:latin typeface="Arial" panose="020B0604020202020204" pitchFamily="34" charset="0"/>
                <a:cs typeface="Arial" panose="020B0604020202020204" pitchFamily="34" charset="0"/>
              </a:rPr>
              <a:t>tecer</a:t>
            </a:r>
            <a:r>
              <a:rPr lang="es-MX" sz="1200" dirty="0">
                <a:solidFill>
                  <a:schemeClr val="tx2"/>
                </a:solidFill>
                <a:latin typeface="Arial" panose="020B0604020202020204" pitchFamily="34" charset="0"/>
                <a:cs typeface="Arial" panose="020B0604020202020204" pitchFamily="34" charset="0"/>
              </a:rPr>
              <a:t> trimestre de 2025, las empresas que lideraron el servicio de mensajería expresa en términos de envíos individuales fueron Inter rapidísimo S.A. con 13,6 millones de envíos, Coordinadora Mercantil S.A. con 10,2 millones y  Servientrega S.A. que alcanzó 7,1 millones de envíos. </a:t>
            </a:r>
            <a:endParaRPr lang="es-CO" sz="1200" dirty="0">
              <a:solidFill>
                <a:schemeClr val="tx2"/>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FC4AB28-24B8-F7FB-82B1-96DFA8C28624}"/>
              </a:ext>
            </a:extLst>
          </p:cNvPr>
          <p:cNvSpPr txBox="1"/>
          <p:nvPr/>
        </p:nvSpPr>
        <p:spPr>
          <a:xfrm>
            <a:off x="2988418" y="6283144"/>
            <a:ext cx="6133380" cy="369332"/>
          </a:xfrm>
          <a:prstGeom prst="rect">
            <a:avLst/>
          </a:prstGeom>
          <a:noFill/>
        </p:spPr>
        <p:txBody>
          <a:bodyPr wrap="square">
            <a:spAutoFit/>
          </a:bodyPr>
          <a:lstStyle/>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Fuente: Sistema de Información Integral-SII /HECaa del Sector TIC - Colombia TIC.</a:t>
            </a:r>
          </a:p>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Fecha de consulta: 12 de diciembre de 2025</a:t>
            </a:r>
          </a:p>
        </p:txBody>
      </p:sp>
      <p:sp>
        <p:nvSpPr>
          <p:cNvPr id="7" name="CuadroTexto 6">
            <a:extLst>
              <a:ext uri="{FF2B5EF4-FFF2-40B4-BE49-F238E27FC236}">
                <a16:creationId xmlns:a16="http://schemas.microsoft.com/office/drawing/2014/main" id="{E5889D0D-9169-4841-B686-5FC004F60260}"/>
              </a:ext>
            </a:extLst>
          </p:cNvPr>
          <p:cNvSpPr txBox="1"/>
          <p:nvPr/>
        </p:nvSpPr>
        <p:spPr>
          <a:xfrm>
            <a:off x="6226784" y="1172642"/>
            <a:ext cx="5315584" cy="461665"/>
          </a:xfrm>
          <a:prstGeom prst="rect">
            <a:avLst/>
          </a:prstGeom>
          <a:noFill/>
        </p:spPr>
        <p:txBody>
          <a:bodyPr wrap="square" lIns="91440" tIns="45720" rIns="91440" bIns="45720" anchor="t">
            <a:spAutoFit/>
          </a:bodyPr>
          <a:lstStyle/>
          <a:p>
            <a:pPr algn="ctr"/>
            <a:r>
              <a:rPr lang="es-ES" sz="1200" b="1" dirty="0">
                <a:solidFill>
                  <a:schemeClr val="bg2">
                    <a:lumMod val="50000"/>
                    <a:lumOff val="50000"/>
                  </a:schemeClr>
                </a:solidFill>
                <a:latin typeface="Verdana" panose="020B0604030504040204" pitchFamily="34" charset="0"/>
                <a:ea typeface="Verdana" panose="020B0604030504040204" pitchFamily="34" charset="0"/>
                <a:cs typeface="Verdana" panose="020B0604030504040204" pitchFamily="34" charset="0"/>
              </a:rPr>
              <a:t>10 principales empresas de mensajería, según número de envíos masivos en el trimestre (millones)</a:t>
            </a:r>
          </a:p>
        </p:txBody>
      </p:sp>
      <p:sp>
        <p:nvSpPr>
          <p:cNvPr id="12" name="CuadroTexto 11">
            <a:extLst>
              <a:ext uri="{FF2B5EF4-FFF2-40B4-BE49-F238E27FC236}">
                <a16:creationId xmlns:a16="http://schemas.microsoft.com/office/drawing/2014/main" id="{CF71E196-6379-5A4D-3618-740973A73EE6}"/>
              </a:ext>
            </a:extLst>
          </p:cNvPr>
          <p:cNvSpPr txBox="1"/>
          <p:nvPr/>
        </p:nvSpPr>
        <p:spPr>
          <a:xfrm>
            <a:off x="6226784" y="5265604"/>
            <a:ext cx="5315584" cy="646331"/>
          </a:xfrm>
          <a:prstGeom prst="rect">
            <a:avLst/>
          </a:prstGeom>
          <a:noFill/>
        </p:spPr>
        <p:txBody>
          <a:bodyPr wrap="square" rtlCol="0">
            <a:spAutoFit/>
          </a:bodyPr>
          <a:lstStyle/>
          <a:p>
            <a:r>
              <a:rPr lang="es-MX" sz="1200" dirty="0">
                <a:solidFill>
                  <a:schemeClr val="tx2"/>
                </a:solidFill>
                <a:latin typeface="Arial" panose="020B0604020202020204" pitchFamily="34" charset="0"/>
                <a:cs typeface="Arial" panose="020B0604020202020204" pitchFamily="34" charset="0"/>
              </a:rPr>
              <a:t>La empresa con el mayor número de envíos en el servicio de mensajería expresa de tipo masivo en el tercer trimestre de 2025 fue Domina Entrega Total S.A.S con 2,8 millones de envíos. </a:t>
            </a:r>
            <a:endParaRPr lang="es-CO" sz="1200" dirty="0">
              <a:solidFill>
                <a:schemeClr val="tx2"/>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6403C663-0EAA-B594-922A-039FB8C893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538" y="1983646"/>
            <a:ext cx="5163760" cy="2865368"/>
          </a:xfrm>
          <a:prstGeom prst="rect">
            <a:avLst/>
          </a:prstGeom>
        </p:spPr>
      </p:pic>
      <p:pic>
        <p:nvPicPr>
          <p:cNvPr id="10" name="Imagen 9">
            <a:extLst>
              <a:ext uri="{FF2B5EF4-FFF2-40B4-BE49-F238E27FC236}">
                <a16:creationId xmlns:a16="http://schemas.microsoft.com/office/drawing/2014/main" id="{D8771056-E130-8FCD-26D4-866F5E5828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6405" y="2069092"/>
            <a:ext cx="5310076" cy="2761727"/>
          </a:xfrm>
          <a:prstGeom prst="rect">
            <a:avLst/>
          </a:prstGeom>
        </p:spPr>
      </p:pic>
    </p:spTree>
    <p:extLst>
      <p:ext uri="{BB962C8B-B14F-4D97-AF65-F5344CB8AC3E}">
        <p14:creationId xmlns:p14="http://schemas.microsoft.com/office/powerpoint/2010/main" val="174218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CDB14-A954-3ABC-A51A-9BB8D8AB6F9E}"/>
            </a:ext>
          </a:extLst>
        </p:cNvPr>
        <p:cNvGrpSpPr/>
        <p:nvPr/>
      </p:nvGrpSpPr>
      <p:grpSpPr>
        <a:xfrm>
          <a:off x="0" y="0"/>
          <a:ext cx="0" cy="0"/>
          <a:chOff x="0" y="0"/>
          <a:chExt cx="0" cy="0"/>
        </a:xfrm>
      </p:grpSpPr>
      <p:sp>
        <p:nvSpPr>
          <p:cNvPr id="8" name="Google Shape;92;p21">
            <a:extLst>
              <a:ext uri="{FF2B5EF4-FFF2-40B4-BE49-F238E27FC236}">
                <a16:creationId xmlns:a16="http://schemas.microsoft.com/office/drawing/2014/main" id="{73B0D1B2-C534-75E4-8148-628A7EF71F2B}"/>
              </a:ext>
            </a:extLst>
          </p:cNvPr>
          <p:cNvSpPr/>
          <p:nvPr/>
        </p:nvSpPr>
        <p:spPr>
          <a:xfrm>
            <a:off x="870033" y="2858952"/>
            <a:ext cx="3348666" cy="886800"/>
          </a:xfrm>
          <a:prstGeom prst="rect">
            <a:avLst/>
          </a:prstGeom>
          <a:no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510"/>
            <a:endParaRPr lang="es-ES" sz="1600" dirty="0">
              <a:solidFill>
                <a:schemeClr val="dk1"/>
              </a:solidFill>
              <a:latin typeface="Roboto"/>
              <a:ea typeface="Roboto"/>
              <a:cs typeface="Roboto"/>
            </a:endParaRPr>
          </a:p>
        </p:txBody>
      </p:sp>
      <p:sp>
        <p:nvSpPr>
          <p:cNvPr id="17" name="Google Shape;101;p21">
            <a:extLst>
              <a:ext uri="{FF2B5EF4-FFF2-40B4-BE49-F238E27FC236}">
                <a16:creationId xmlns:a16="http://schemas.microsoft.com/office/drawing/2014/main" id="{8A529926-934A-5357-7765-36BBE711E963}"/>
              </a:ext>
            </a:extLst>
          </p:cNvPr>
          <p:cNvSpPr/>
          <p:nvPr/>
        </p:nvSpPr>
        <p:spPr>
          <a:xfrm>
            <a:off x="7624596" y="5206927"/>
            <a:ext cx="420896" cy="493299"/>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27" name="Google Shape;100;p21">
            <a:extLst>
              <a:ext uri="{FF2B5EF4-FFF2-40B4-BE49-F238E27FC236}">
                <a16:creationId xmlns:a16="http://schemas.microsoft.com/office/drawing/2014/main" id="{1B2F59C4-DD3C-11E2-F7CE-831A6973A40F}"/>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3" name="CuadroTexto 2">
            <a:extLst>
              <a:ext uri="{FF2B5EF4-FFF2-40B4-BE49-F238E27FC236}">
                <a16:creationId xmlns:a16="http://schemas.microsoft.com/office/drawing/2014/main" id="{90C855F1-563D-589E-3214-1D068A3C6BF7}"/>
              </a:ext>
            </a:extLst>
          </p:cNvPr>
          <p:cNvSpPr txBox="1"/>
          <p:nvPr/>
        </p:nvSpPr>
        <p:spPr>
          <a:xfrm>
            <a:off x="649632" y="1112458"/>
            <a:ext cx="4784691" cy="646331"/>
          </a:xfrm>
          <a:prstGeom prst="rect">
            <a:avLst/>
          </a:prstGeom>
          <a:noFill/>
        </p:spPr>
        <p:txBody>
          <a:bodyPr wrap="square" lIns="91440" tIns="45720" rIns="91440" bIns="45720" anchor="t">
            <a:spAutoFit/>
          </a:bodyPr>
          <a:lstStyle/>
          <a:p>
            <a:pPr algn="ctr"/>
            <a:r>
              <a:rPr lang="es-ES" sz="1200" b="1" dirty="0">
                <a:solidFill>
                  <a:schemeClr val="bg2">
                    <a:lumMod val="50000"/>
                    <a:lumOff val="50000"/>
                  </a:schemeClr>
                </a:solidFill>
                <a:latin typeface="Verdana" panose="020B0604030504040204" pitchFamily="34" charset="0"/>
                <a:ea typeface="Verdana" panose="020B0604030504040204" pitchFamily="34" charset="0"/>
                <a:cs typeface="Verdana" panose="020B0604030504040204" pitchFamily="34" charset="0"/>
              </a:rPr>
              <a:t>10 principales empresas de mensajería, según ingresos por tipo individuales en el trimestre (miles de millones)</a:t>
            </a:r>
          </a:p>
        </p:txBody>
      </p:sp>
      <p:sp>
        <p:nvSpPr>
          <p:cNvPr id="6" name="CuadroTexto 5">
            <a:extLst>
              <a:ext uri="{FF2B5EF4-FFF2-40B4-BE49-F238E27FC236}">
                <a16:creationId xmlns:a16="http://schemas.microsoft.com/office/drawing/2014/main" id="{9A5F2336-E12C-CD2B-2431-4FD576FA4C76}"/>
              </a:ext>
            </a:extLst>
          </p:cNvPr>
          <p:cNvSpPr txBox="1"/>
          <p:nvPr/>
        </p:nvSpPr>
        <p:spPr>
          <a:xfrm>
            <a:off x="649632" y="5110601"/>
            <a:ext cx="4905779" cy="1200329"/>
          </a:xfrm>
          <a:prstGeom prst="rect">
            <a:avLst/>
          </a:prstGeom>
          <a:noFill/>
        </p:spPr>
        <p:txBody>
          <a:bodyPr wrap="square" rtlCol="0">
            <a:spAutoFit/>
          </a:bodyPr>
          <a:lstStyle/>
          <a:p>
            <a:pPr algn="just"/>
            <a:r>
              <a:rPr lang="es-MX" sz="1200" dirty="0">
                <a:solidFill>
                  <a:schemeClr val="tx2"/>
                </a:solidFill>
                <a:latin typeface="Arial" panose="020B0604020202020204" pitchFamily="34" charset="0"/>
                <a:cs typeface="Arial" panose="020B0604020202020204" pitchFamily="34" charset="0"/>
              </a:rPr>
              <a:t>En el tercer trimestre de 2025, las empresas que lideraron por concepto de ingresos por el servicio de mensajería expresa en términos de envíos individuales fueron Inter rapidísimo S.A. con 237 mil millones de pesos, Coordinadora Mercantil S.A. que alcanzó los 111 mil millones de pesos y Servientrega S.A con 103 mil millones de pesos. </a:t>
            </a:r>
            <a:endParaRPr lang="es-CO" sz="1200" dirty="0">
              <a:solidFill>
                <a:schemeClr val="tx2"/>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5BDB2983-3654-2698-56AB-7D49E47BAA6C}"/>
              </a:ext>
            </a:extLst>
          </p:cNvPr>
          <p:cNvSpPr txBox="1"/>
          <p:nvPr/>
        </p:nvSpPr>
        <p:spPr>
          <a:xfrm>
            <a:off x="3362291" y="6151679"/>
            <a:ext cx="6133380" cy="369332"/>
          </a:xfrm>
          <a:prstGeom prst="rect">
            <a:avLst/>
          </a:prstGeom>
          <a:noFill/>
        </p:spPr>
        <p:txBody>
          <a:bodyPr wrap="square">
            <a:spAutoFit/>
          </a:bodyPr>
          <a:lstStyle/>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Fuente: Sistema de Información Integral-SII /HECaa del Sector TIC - Colombia TIC.</a:t>
            </a:r>
          </a:p>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Fecha de consulta: 12 de diciembre de 2025</a:t>
            </a:r>
          </a:p>
        </p:txBody>
      </p:sp>
      <p:sp>
        <p:nvSpPr>
          <p:cNvPr id="7" name="CuadroTexto 6">
            <a:extLst>
              <a:ext uri="{FF2B5EF4-FFF2-40B4-BE49-F238E27FC236}">
                <a16:creationId xmlns:a16="http://schemas.microsoft.com/office/drawing/2014/main" id="{9D07DEC1-4569-A3F8-590E-0E8F96A17326}"/>
              </a:ext>
            </a:extLst>
          </p:cNvPr>
          <p:cNvSpPr txBox="1"/>
          <p:nvPr/>
        </p:nvSpPr>
        <p:spPr>
          <a:xfrm>
            <a:off x="6331586" y="1134328"/>
            <a:ext cx="4820195" cy="646331"/>
          </a:xfrm>
          <a:prstGeom prst="rect">
            <a:avLst/>
          </a:prstGeom>
          <a:noFill/>
        </p:spPr>
        <p:txBody>
          <a:bodyPr wrap="square" lIns="91440" tIns="45720" rIns="91440" bIns="45720" anchor="t">
            <a:spAutoFit/>
          </a:bodyPr>
          <a:lstStyle/>
          <a:p>
            <a:pPr algn="ctr"/>
            <a:r>
              <a:rPr lang="es-ES" sz="1200" b="1" dirty="0">
                <a:solidFill>
                  <a:schemeClr val="bg2">
                    <a:lumMod val="50000"/>
                    <a:lumOff val="50000"/>
                  </a:schemeClr>
                </a:solidFill>
                <a:latin typeface="Verdana" panose="020B0604030504040204" pitchFamily="34" charset="0"/>
                <a:ea typeface="Verdana" panose="020B0604030504040204" pitchFamily="34" charset="0"/>
                <a:cs typeface="Verdana" panose="020B0604030504040204" pitchFamily="34" charset="0"/>
              </a:rPr>
              <a:t>10 principales empresas de mensajería, según ingresos por tipo masivos en el trimestre (miles de millones)</a:t>
            </a:r>
          </a:p>
        </p:txBody>
      </p:sp>
      <p:sp>
        <p:nvSpPr>
          <p:cNvPr id="12" name="CuadroTexto 11">
            <a:extLst>
              <a:ext uri="{FF2B5EF4-FFF2-40B4-BE49-F238E27FC236}">
                <a16:creationId xmlns:a16="http://schemas.microsoft.com/office/drawing/2014/main" id="{DEDF68F5-8071-3ED5-4E2E-5E6A67E5F5D9}"/>
              </a:ext>
            </a:extLst>
          </p:cNvPr>
          <p:cNvSpPr txBox="1"/>
          <p:nvPr/>
        </p:nvSpPr>
        <p:spPr>
          <a:xfrm>
            <a:off x="6226784" y="5265604"/>
            <a:ext cx="5315584" cy="646331"/>
          </a:xfrm>
          <a:prstGeom prst="rect">
            <a:avLst/>
          </a:prstGeom>
          <a:noFill/>
        </p:spPr>
        <p:txBody>
          <a:bodyPr wrap="square" rtlCol="0">
            <a:spAutoFit/>
          </a:bodyPr>
          <a:lstStyle/>
          <a:p>
            <a:pPr algn="just"/>
            <a:r>
              <a:rPr lang="es-MX" sz="1200" dirty="0">
                <a:solidFill>
                  <a:schemeClr val="tx2"/>
                </a:solidFill>
                <a:latin typeface="Arial" panose="020B0604020202020204" pitchFamily="34" charset="0"/>
                <a:cs typeface="Arial" panose="020B0604020202020204" pitchFamily="34" charset="0"/>
              </a:rPr>
              <a:t>La empresa con el mayor ingreso de envíos en el servicio de mensajería expresa de tipo masivo en </a:t>
            </a:r>
            <a:r>
              <a:rPr lang="es-MX" sz="1200">
                <a:solidFill>
                  <a:schemeClr val="tx2"/>
                </a:solidFill>
                <a:latin typeface="Arial" panose="020B0604020202020204" pitchFamily="34" charset="0"/>
                <a:cs typeface="Arial" panose="020B0604020202020204" pitchFamily="34" charset="0"/>
              </a:rPr>
              <a:t>el tercer </a:t>
            </a:r>
            <a:r>
              <a:rPr lang="es-MX" sz="1200" dirty="0">
                <a:solidFill>
                  <a:schemeClr val="tx2"/>
                </a:solidFill>
                <a:latin typeface="Arial" panose="020B0604020202020204" pitchFamily="34" charset="0"/>
                <a:cs typeface="Arial" panose="020B0604020202020204" pitchFamily="34" charset="0"/>
              </a:rPr>
              <a:t>trimestre de 2025 fue 99Minutos Colombia S.A.S </a:t>
            </a:r>
            <a:r>
              <a:rPr lang="es-MX" sz="1200">
                <a:solidFill>
                  <a:schemeClr val="tx2"/>
                </a:solidFill>
                <a:latin typeface="Arial" panose="020B0604020202020204" pitchFamily="34" charset="0"/>
                <a:cs typeface="Arial" panose="020B0604020202020204" pitchFamily="34" charset="0"/>
              </a:rPr>
              <a:t>con 10 </a:t>
            </a:r>
            <a:r>
              <a:rPr lang="es-MX" sz="1200" dirty="0">
                <a:solidFill>
                  <a:schemeClr val="tx2"/>
                </a:solidFill>
                <a:latin typeface="Arial" panose="020B0604020202020204" pitchFamily="34" charset="0"/>
                <a:cs typeface="Arial" panose="020B0604020202020204" pitchFamily="34" charset="0"/>
              </a:rPr>
              <a:t>mil  millones de pesos. </a:t>
            </a:r>
            <a:endParaRPr lang="es-CO" sz="1200" dirty="0">
              <a:solidFill>
                <a:schemeClr val="tx2"/>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70C91D72-148E-8B2A-DD13-0096C632F8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630" y="2105013"/>
            <a:ext cx="4401693" cy="3005588"/>
          </a:xfrm>
          <a:prstGeom prst="rect">
            <a:avLst/>
          </a:prstGeom>
        </p:spPr>
      </p:pic>
      <p:pic>
        <p:nvPicPr>
          <p:cNvPr id="10" name="Imagen 9">
            <a:extLst>
              <a:ext uri="{FF2B5EF4-FFF2-40B4-BE49-F238E27FC236}">
                <a16:creationId xmlns:a16="http://schemas.microsoft.com/office/drawing/2014/main" id="{EEAFF628-0806-DD7E-A57B-DCDFB9824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6784" y="2353752"/>
            <a:ext cx="4554107" cy="2853175"/>
          </a:xfrm>
          <a:prstGeom prst="rect">
            <a:avLst/>
          </a:prstGeom>
        </p:spPr>
      </p:pic>
    </p:spTree>
    <p:extLst>
      <p:ext uri="{BB962C8B-B14F-4D97-AF65-F5344CB8AC3E}">
        <p14:creationId xmlns:p14="http://schemas.microsoft.com/office/powerpoint/2010/main" val="1732463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4FC6AB-1CD3-B0BD-85CE-2C71CB1D83DF}"/>
              </a:ext>
            </a:extLst>
          </p:cNvPr>
          <p:cNvSpPr>
            <a:spLocks noGrp="1"/>
          </p:cNvSpPr>
          <p:nvPr>
            <p:ph type="title"/>
          </p:nvPr>
        </p:nvSpPr>
        <p:spPr/>
        <p:txBody>
          <a:bodyPr/>
          <a:lstStyle/>
          <a:p>
            <a:r>
              <a:rPr lang="es-CO" dirty="0"/>
              <a:t>2025</a:t>
            </a:r>
          </a:p>
        </p:txBody>
      </p:sp>
      <p:pic>
        <p:nvPicPr>
          <p:cNvPr id="3" name="Imagen 2">
            <a:extLst>
              <a:ext uri="{FF2B5EF4-FFF2-40B4-BE49-F238E27FC236}">
                <a16:creationId xmlns:a16="http://schemas.microsoft.com/office/drawing/2014/main" id="{DAFA1E8C-F996-FECF-025B-B242DA4C3E12}"/>
              </a:ext>
            </a:extLst>
          </p:cNvPr>
          <p:cNvPicPr>
            <a:picLocks noChangeAspect="1"/>
          </p:cNvPicPr>
          <p:nvPr/>
        </p:nvPicPr>
        <p:blipFill>
          <a:blip r:embed="rId3"/>
          <a:stretch>
            <a:fillRect/>
          </a:stretch>
        </p:blipFill>
        <p:spPr>
          <a:xfrm>
            <a:off x="9309434" y="682110"/>
            <a:ext cx="2392044" cy="667078"/>
          </a:xfrm>
          <a:prstGeom prst="rect">
            <a:avLst/>
          </a:prstGeom>
        </p:spPr>
      </p:pic>
    </p:spTree>
    <p:extLst>
      <p:ext uri="{BB962C8B-B14F-4D97-AF65-F5344CB8AC3E}">
        <p14:creationId xmlns:p14="http://schemas.microsoft.com/office/powerpoint/2010/main" val="18101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4B9ACC3-7897-BDC0-4B69-8541D1B50E94}"/>
              </a:ext>
            </a:extLst>
          </p:cNvPr>
          <p:cNvSpPr>
            <a:spLocks noGrp="1"/>
          </p:cNvSpPr>
          <p:nvPr>
            <p:ph type="title" idx="4294967295"/>
          </p:nvPr>
        </p:nvSpPr>
        <p:spPr>
          <a:xfrm>
            <a:off x="6361113" y="2736850"/>
            <a:ext cx="5183187" cy="463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3200" b="1" dirty="0">
                <a:solidFill>
                  <a:schemeClr val="accent2"/>
                </a:solidFill>
                <a:latin typeface="Arial" panose="020B0604020202020204" pitchFamily="34" charset="0"/>
                <a:ea typeface="+mn-ea"/>
                <a:cs typeface="Arial" panose="020B0604020202020204" pitchFamily="34" charset="0"/>
              </a:rPr>
              <a:t>Contenido</a:t>
            </a:r>
            <a:endPar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4" name="Marcador de texto 3">
            <a:extLst>
              <a:ext uri="{FF2B5EF4-FFF2-40B4-BE49-F238E27FC236}">
                <a16:creationId xmlns:a16="http://schemas.microsoft.com/office/drawing/2014/main" id="{C3A8E472-D348-E103-40CF-3643941E606C}"/>
              </a:ext>
            </a:extLst>
          </p:cNvPr>
          <p:cNvSpPr>
            <a:spLocks noGrp="1"/>
          </p:cNvSpPr>
          <p:nvPr>
            <p:ph type="body" sz="quarter" idx="11"/>
          </p:nvPr>
        </p:nvSpPr>
        <p:spPr>
          <a:xfrm>
            <a:off x="6361113" y="3429000"/>
            <a:ext cx="5183187" cy="1997765"/>
          </a:xfrm>
        </p:spPr>
        <p:txBody>
          <a:bodyPr>
            <a:normAutofit/>
          </a:bodyPr>
          <a:lstStyle/>
          <a:p>
            <a:pPr marL="457200" indent="-457200">
              <a:buClr>
                <a:srgbClr val="002060"/>
              </a:buClr>
              <a:buFont typeface="+mj-lt"/>
              <a:buAutoNum type="arabicPeriod"/>
            </a:pPr>
            <a:r>
              <a:rPr lang="es-ES" spc="3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Servicio de Correo</a:t>
            </a:r>
          </a:p>
          <a:p>
            <a:pPr marL="457200" indent="-457200">
              <a:buClr>
                <a:srgbClr val="002060"/>
              </a:buClr>
              <a:buFont typeface="+mj-lt"/>
              <a:buAutoNum type="arabicPeriod"/>
            </a:pPr>
            <a:r>
              <a:rPr lang="es-ES" spc="3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Ingresos del Servicio de Correo</a:t>
            </a:r>
          </a:p>
          <a:p>
            <a:pPr marL="457200" indent="-457200">
              <a:buClr>
                <a:srgbClr val="002060"/>
              </a:buClr>
              <a:buFont typeface="+mj-lt"/>
              <a:buAutoNum type="arabicPeriod"/>
            </a:pPr>
            <a:r>
              <a:rPr lang="es-ES" spc="3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Servicio de Mensajería Expresa</a:t>
            </a:r>
          </a:p>
          <a:p>
            <a:pPr marL="457200" indent="-457200">
              <a:buClr>
                <a:srgbClr val="002060"/>
              </a:buClr>
              <a:buFont typeface="+mj-lt"/>
              <a:buAutoNum type="arabicPeriod"/>
            </a:pPr>
            <a:r>
              <a:rPr lang="es-ES" spc="3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Ingresos del Servicio de Mensajería Expresa</a:t>
            </a:r>
          </a:p>
        </p:txBody>
      </p:sp>
      <p:pic>
        <p:nvPicPr>
          <p:cNvPr id="8" name="Marcador de posición de imagen 5">
            <a:extLst>
              <a:ext uri="{FF2B5EF4-FFF2-40B4-BE49-F238E27FC236}">
                <a16:creationId xmlns:a16="http://schemas.microsoft.com/office/drawing/2014/main" id="{62C6D056-B724-7705-4D1F-D8E50F8DD2BC}"/>
              </a:ext>
              <a:ext uri="{C183D7F6-B498-43B3-948B-1728B52AA6E4}">
                <adec:decorative xmlns:adec="http://schemas.microsoft.com/office/drawing/2017/decorative" val="1"/>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flipH="1">
            <a:off x="857238" y="1278708"/>
            <a:ext cx="4555400" cy="4148058"/>
          </a:xfrm>
        </p:spPr>
      </p:pic>
    </p:spTree>
    <p:extLst>
      <p:ext uri="{BB962C8B-B14F-4D97-AF65-F5344CB8AC3E}">
        <p14:creationId xmlns:p14="http://schemas.microsoft.com/office/powerpoint/2010/main" val="295082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56C4419F-E05A-590E-C674-43F03CD423A3}"/>
              </a:ext>
            </a:extLst>
          </p:cNvPr>
          <p:cNvSpPr txBox="1"/>
          <p:nvPr/>
        </p:nvSpPr>
        <p:spPr>
          <a:xfrm>
            <a:off x="2361313" y="1884241"/>
            <a:ext cx="3185048" cy="461665"/>
          </a:xfrm>
          <a:prstGeom prst="rect">
            <a:avLst/>
          </a:prstGeom>
          <a:noFill/>
        </p:spPr>
        <p:txBody>
          <a:bodyPr wrap="square">
            <a:spAutoFit/>
          </a:bodyPr>
          <a:lstStyle/>
          <a:p>
            <a:r>
              <a:rPr lang="es-CO" sz="2400" b="1" dirty="0">
                <a:solidFill>
                  <a:schemeClr val="accent2"/>
                </a:solidFill>
                <a:latin typeface="Verdana" panose="020B0604030504040204" pitchFamily="34" charset="0"/>
                <a:ea typeface="Verdana" panose="020B0604030504040204" pitchFamily="34" charset="0"/>
              </a:rPr>
              <a:t>Introducción</a:t>
            </a:r>
          </a:p>
        </p:txBody>
      </p:sp>
      <p:sp>
        <p:nvSpPr>
          <p:cNvPr id="13" name="TextBox 8">
            <a:extLst>
              <a:ext uri="{FF2B5EF4-FFF2-40B4-BE49-F238E27FC236}">
                <a16:creationId xmlns:a16="http://schemas.microsoft.com/office/drawing/2014/main" id="{8472B0F7-108C-1BD6-A142-45DF059F031C}"/>
              </a:ext>
            </a:extLst>
          </p:cNvPr>
          <p:cNvSpPr txBox="1"/>
          <p:nvPr/>
        </p:nvSpPr>
        <p:spPr>
          <a:xfrm>
            <a:off x="2331333" y="2990053"/>
            <a:ext cx="7469373" cy="2862322"/>
          </a:xfrm>
          <a:prstGeom prst="rect">
            <a:avLst/>
          </a:prstGeom>
          <a:noFill/>
        </p:spPr>
        <p:txBody>
          <a:bodyPr wrap="square" lIns="91440" tIns="45720" rIns="91440" bIns="45720" rtlCol="0" anchor="t">
            <a:spAutoFit/>
          </a:bodyPr>
          <a:lstStyle/>
          <a:p>
            <a:pPr algn="just"/>
            <a:r>
              <a:rPr lang="es-ES" sz="2000" dirty="0">
                <a:solidFill>
                  <a:schemeClr val="tx2"/>
                </a:solidFill>
                <a:latin typeface="Arial" panose="020B0604020202020204" pitchFamily="34" charset="0"/>
                <a:cs typeface="Arial" panose="020B0604020202020204" pitchFamily="34" charset="0"/>
              </a:rPr>
              <a:t>Con una periodicidad trimestral el boletín del Sector Postal busca divulgar los datos relevantes de los servicios de Correo y  Mensajería Expresa, con base en los datos y el comportamiento de los operadores postales.</a:t>
            </a:r>
          </a:p>
          <a:p>
            <a:pPr algn="just"/>
            <a:endParaRPr lang="es-ES" sz="2000" dirty="0">
              <a:solidFill>
                <a:schemeClr val="tx2"/>
              </a:solidFill>
              <a:latin typeface="Arial" panose="020B0604020202020204" pitchFamily="34" charset="0"/>
              <a:cs typeface="Arial" panose="020B0604020202020204" pitchFamily="34" charset="0"/>
            </a:endParaRPr>
          </a:p>
          <a:p>
            <a:pPr algn="just"/>
            <a:r>
              <a:rPr lang="es-ES" sz="2000" dirty="0">
                <a:solidFill>
                  <a:schemeClr val="tx2"/>
                </a:solidFill>
                <a:latin typeface="Arial" panose="020B0604020202020204" pitchFamily="34" charset="0"/>
                <a:cs typeface="Arial" panose="020B0604020202020204" pitchFamily="34" charset="0"/>
              </a:rPr>
              <a:t>Esta edición presenta la información sectorial para el tercer trimestre de 2025 (3T-2025), de los reportes periódicos que realizan los operadores de servicios postales de acuerdo con la normatividad vigente.</a:t>
            </a:r>
          </a:p>
        </p:txBody>
      </p:sp>
    </p:spTree>
    <p:extLst>
      <p:ext uri="{BB962C8B-B14F-4D97-AF65-F5344CB8AC3E}">
        <p14:creationId xmlns:p14="http://schemas.microsoft.com/office/powerpoint/2010/main" val="155849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4B9ACC3-7897-BDC0-4B69-8541D1B50E94}"/>
              </a:ext>
            </a:extLst>
          </p:cNvPr>
          <p:cNvSpPr>
            <a:spLocks noGrp="1"/>
          </p:cNvSpPr>
          <p:nvPr>
            <p:ph type="title" idx="4294967295"/>
          </p:nvPr>
        </p:nvSpPr>
        <p:spPr>
          <a:xfrm>
            <a:off x="6430561" y="3429000"/>
            <a:ext cx="5183187" cy="1517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01.</a:t>
            </a:r>
            <a:br>
              <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br>
            <a:r>
              <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Servicio de correo</a:t>
            </a:r>
            <a:endParaRPr kumimoji="0" lang="es-CO"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p:txBody>
      </p:sp>
      <p:pic>
        <p:nvPicPr>
          <p:cNvPr id="8" name="Marcador de posición de imagen 5">
            <a:extLst>
              <a:ext uri="{FF2B5EF4-FFF2-40B4-BE49-F238E27FC236}">
                <a16:creationId xmlns:a16="http://schemas.microsoft.com/office/drawing/2014/main" id="{62C6D056-B724-7705-4D1F-D8E50F8DD2BC}"/>
              </a:ext>
              <a:ext uri="{C183D7F6-B498-43B3-948B-1728B52AA6E4}">
                <adec:decorative xmlns:adec="http://schemas.microsoft.com/office/drawing/2017/decorative" val="1"/>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flipH="1">
            <a:off x="629468" y="1075507"/>
            <a:ext cx="5010940" cy="4470401"/>
          </a:xfrm>
        </p:spPr>
      </p:pic>
    </p:spTree>
    <p:extLst>
      <p:ext uri="{BB962C8B-B14F-4D97-AF65-F5344CB8AC3E}">
        <p14:creationId xmlns:p14="http://schemas.microsoft.com/office/powerpoint/2010/main" val="417504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00;p21">
            <a:extLst>
              <a:ext uri="{FF2B5EF4-FFF2-40B4-BE49-F238E27FC236}">
                <a16:creationId xmlns:a16="http://schemas.microsoft.com/office/drawing/2014/main" id="{E7D79866-870B-D798-F0B7-C4E921E3B64B}"/>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12" name="CuadroTexto 11">
            <a:extLst>
              <a:ext uri="{FF2B5EF4-FFF2-40B4-BE49-F238E27FC236}">
                <a16:creationId xmlns:a16="http://schemas.microsoft.com/office/drawing/2014/main" id="{559949DE-F4A4-8962-45FB-B4544D0F13EF}"/>
              </a:ext>
            </a:extLst>
          </p:cNvPr>
          <p:cNvSpPr txBox="1"/>
          <p:nvPr/>
        </p:nvSpPr>
        <p:spPr>
          <a:xfrm>
            <a:off x="985158" y="595283"/>
            <a:ext cx="11887200" cy="461665"/>
          </a:xfrm>
          <a:prstGeom prst="rect">
            <a:avLst/>
          </a:prstGeom>
          <a:noFill/>
        </p:spPr>
        <p:txBody>
          <a:bodyPr wrap="square" lIns="91440" tIns="45720" rIns="91440" bIns="45720" anchor="t">
            <a:spAutoFit/>
          </a:bodyPr>
          <a:lstStyle/>
          <a:p>
            <a:r>
              <a:rPr lang="es-CO" sz="2400" dirty="0">
                <a:solidFill>
                  <a:schemeClr val="accent2"/>
                </a:solidFill>
                <a:latin typeface="Arial" panose="020B0604020202020204" pitchFamily="34" charset="0"/>
                <a:ea typeface="+mj-ea"/>
                <a:cs typeface="Arial" panose="020B0604020202020204" pitchFamily="34" charset="0"/>
              </a:rPr>
              <a:t>Número de envíos realizados en el servicio de correo</a:t>
            </a:r>
          </a:p>
        </p:txBody>
      </p:sp>
      <p:sp>
        <p:nvSpPr>
          <p:cNvPr id="13" name="CuadroTexto 12">
            <a:extLst>
              <a:ext uri="{FF2B5EF4-FFF2-40B4-BE49-F238E27FC236}">
                <a16:creationId xmlns:a16="http://schemas.microsoft.com/office/drawing/2014/main" id="{7C088FA3-EE8F-4DB7-0395-B042A416A5E7}"/>
              </a:ext>
            </a:extLst>
          </p:cNvPr>
          <p:cNvSpPr txBox="1"/>
          <p:nvPr/>
        </p:nvSpPr>
        <p:spPr>
          <a:xfrm>
            <a:off x="1429129" y="5783158"/>
            <a:ext cx="6142120" cy="369332"/>
          </a:xfrm>
          <a:prstGeom prst="rect">
            <a:avLst/>
          </a:prstGeom>
          <a:noFill/>
        </p:spPr>
        <p:txBody>
          <a:bodyPr wrap="square" lIns="91440" tIns="45720" rIns="91440" bIns="45720" anchor="t">
            <a:spAutoFit/>
          </a:bodyPr>
          <a:lstStyle/>
          <a:p>
            <a:pPr algn="ctr" rtl="0" fontAlgn="base"/>
            <a:r>
              <a:rPr lang="es-ES" sz="900" b="1" i="0" dirty="0">
                <a:solidFill>
                  <a:schemeClr val="bg2">
                    <a:lumMod val="50000"/>
                  </a:schemeClr>
                </a:solidFill>
                <a:effectLst/>
                <a:latin typeface="Verdana" panose="020B0604030504040204" pitchFamily="34" charset="0"/>
                <a:ea typeface="Verdana" panose="020B0604030504040204" pitchFamily="34" charset="0"/>
                <a:cs typeface="Verdana" panose="020B0604030504040204" pitchFamily="34" charset="0"/>
              </a:rPr>
              <a:t>Fuente: Sistema de Información Integral del Sector TIC - Colombia TIC.</a:t>
            </a:r>
            <a:r>
              <a:rPr lang="es-ES" sz="900" b="0" i="0" dirty="0">
                <a:solidFill>
                  <a:schemeClr val="bg2">
                    <a:lumMod val="50000"/>
                  </a:schemeClr>
                </a:solidFill>
                <a:effectLst/>
                <a:latin typeface="Verdana" panose="020B0604030504040204" pitchFamily="34" charset="0"/>
                <a:ea typeface="Verdana" panose="020B0604030504040204" pitchFamily="34" charset="0"/>
                <a:cs typeface="Verdana" panose="020B0604030504040204" pitchFamily="34" charset="0"/>
              </a:rPr>
              <a:t> </a:t>
            </a:r>
          </a:p>
          <a:p>
            <a:pPr algn="ctr" rtl="0" fontAlgn="base"/>
            <a:r>
              <a:rPr lang="es-ES" sz="900" b="1" i="0" dirty="0">
                <a:solidFill>
                  <a:schemeClr val="bg2">
                    <a:lumMod val="50000"/>
                  </a:schemeClr>
                </a:solidFill>
                <a:effectLst/>
                <a:latin typeface="Verdana" panose="020B0604030504040204" pitchFamily="34" charset="0"/>
                <a:ea typeface="Verdana" panose="020B0604030504040204" pitchFamily="34" charset="0"/>
                <a:cs typeface="Verdana" panose="020B0604030504040204" pitchFamily="34" charset="0"/>
              </a:rPr>
              <a:t>Fecha de consulta: 12</a:t>
            </a:r>
            <a:r>
              <a:rPr lang="es-ES"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de diciembre  de 2025</a:t>
            </a:r>
            <a:endParaRPr lang="es-ES" sz="900" b="0" i="0" dirty="0">
              <a:solidFill>
                <a:schemeClr val="bg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CuadroTexto 18">
            <a:extLst>
              <a:ext uri="{FF2B5EF4-FFF2-40B4-BE49-F238E27FC236}">
                <a16:creationId xmlns:a16="http://schemas.microsoft.com/office/drawing/2014/main" id="{7FC38363-97E2-B83C-80FE-FE04D055FC32}"/>
              </a:ext>
            </a:extLst>
          </p:cNvPr>
          <p:cNvSpPr txBox="1"/>
          <p:nvPr/>
        </p:nvSpPr>
        <p:spPr>
          <a:xfrm>
            <a:off x="8236559" y="3165816"/>
            <a:ext cx="2863969" cy="1477328"/>
          </a:xfrm>
          <a:prstGeom prst="rect">
            <a:avLst/>
          </a:prstGeom>
          <a:noFill/>
        </p:spPr>
        <p:txBody>
          <a:bodyPr wrap="square" rtlCol="0">
            <a:spAutoFit/>
          </a:bodyPr>
          <a:lstStyle/>
          <a:p>
            <a:pPr algn="just"/>
            <a:r>
              <a:rPr lang="es-MX" dirty="0">
                <a:solidFill>
                  <a:schemeClr val="tx2"/>
                </a:solidFill>
                <a:latin typeface="Arial" panose="020B0604020202020204" pitchFamily="34" charset="0"/>
                <a:cs typeface="Arial" panose="020B0604020202020204" pitchFamily="34" charset="0"/>
              </a:rPr>
              <a:t>En el tercer trimestre de 2025, Servicios Postales Nacionales S.A. movilizó un total de 4,3 millones de envíos. </a:t>
            </a:r>
            <a:endParaRPr lang="es-CO" dirty="0">
              <a:solidFill>
                <a:schemeClr val="tx2"/>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2A9ACE81-7CDC-8186-714E-AD36DA1535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651" y="1589881"/>
            <a:ext cx="6142120" cy="3584759"/>
          </a:xfrm>
          <a:prstGeom prst="rect">
            <a:avLst/>
          </a:prstGeom>
        </p:spPr>
      </p:pic>
    </p:spTree>
    <p:extLst>
      <p:ext uri="{BB962C8B-B14F-4D97-AF65-F5344CB8AC3E}">
        <p14:creationId xmlns:p14="http://schemas.microsoft.com/office/powerpoint/2010/main" val="298338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C554A-B4D8-4C4B-8993-0E99F189203D}"/>
            </a:ext>
          </a:extLst>
        </p:cNvPr>
        <p:cNvGrpSpPr/>
        <p:nvPr/>
      </p:nvGrpSpPr>
      <p:grpSpPr>
        <a:xfrm>
          <a:off x="0" y="0"/>
          <a:ext cx="0" cy="0"/>
          <a:chOff x="0" y="0"/>
          <a:chExt cx="0" cy="0"/>
        </a:xfrm>
      </p:grpSpPr>
      <p:sp>
        <p:nvSpPr>
          <p:cNvPr id="3" name="Google Shape;100;p21">
            <a:extLst>
              <a:ext uri="{FF2B5EF4-FFF2-40B4-BE49-F238E27FC236}">
                <a16:creationId xmlns:a16="http://schemas.microsoft.com/office/drawing/2014/main" id="{452560FD-F71E-6839-4269-CD47699B9102}"/>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8" name="Google Shape;100;p21">
            <a:extLst>
              <a:ext uri="{FF2B5EF4-FFF2-40B4-BE49-F238E27FC236}">
                <a16:creationId xmlns:a16="http://schemas.microsoft.com/office/drawing/2014/main" id="{6B49DF72-3828-67AD-9771-DD8FD796B547}"/>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9" name="CuadroTexto 8">
            <a:extLst>
              <a:ext uri="{FF2B5EF4-FFF2-40B4-BE49-F238E27FC236}">
                <a16:creationId xmlns:a16="http://schemas.microsoft.com/office/drawing/2014/main" id="{2E648BA5-9812-7A7B-8D84-972C6B78424C}"/>
              </a:ext>
            </a:extLst>
          </p:cNvPr>
          <p:cNvSpPr txBox="1"/>
          <p:nvPr/>
        </p:nvSpPr>
        <p:spPr>
          <a:xfrm>
            <a:off x="847960" y="769679"/>
            <a:ext cx="8025414" cy="830997"/>
          </a:xfrm>
          <a:prstGeom prst="rect">
            <a:avLst/>
          </a:prstGeom>
          <a:noFill/>
        </p:spPr>
        <p:txBody>
          <a:bodyPr wrap="square" lIns="91440" tIns="45720" rIns="91440" bIns="45720" anchor="t">
            <a:spAutoFit/>
          </a:bodyPr>
          <a:lstStyle/>
          <a:p>
            <a:r>
              <a:rPr lang="es-ES" sz="2400" dirty="0">
                <a:solidFill>
                  <a:schemeClr val="accent2"/>
                </a:solidFill>
                <a:latin typeface="Arial" panose="020B0604020202020204" pitchFamily="34" charset="0"/>
                <a:ea typeface="+mj-ea"/>
                <a:cs typeface="Arial" panose="020B0604020202020204" pitchFamily="34" charset="0"/>
              </a:rPr>
              <a:t>Número de envíos realizados por tipo de envío</a:t>
            </a:r>
          </a:p>
          <a:p>
            <a:r>
              <a:rPr lang="es-ES" sz="2400" dirty="0">
                <a:solidFill>
                  <a:schemeClr val="accent2"/>
                </a:solidFill>
                <a:latin typeface="Arial" panose="020B0604020202020204" pitchFamily="34" charset="0"/>
                <a:ea typeface="+mj-ea"/>
                <a:cs typeface="Arial" panose="020B0604020202020204" pitchFamily="34" charset="0"/>
              </a:rPr>
              <a:t>(millones)</a:t>
            </a:r>
          </a:p>
        </p:txBody>
      </p:sp>
      <p:sp>
        <p:nvSpPr>
          <p:cNvPr id="10" name="CuadroTexto 9">
            <a:extLst>
              <a:ext uri="{FF2B5EF4-FFF2-40B4-BE49-F238E27FC236}">
                <a16:creationId xmlns:a16="http://schemas.microsoft.com/office/drawing/2014/main" id="{AFAE953A-7F24-A3BB-9274-D6FCCBBD43D2}"/>
              </a:ext>
            </a:extLst>
          </p:cNvPr>
          <p:cNvSpPr txBox="1"/>
          <p:nvPr/>
        </p:nvSpPr>
        <p:spPr>
          <a:xfrm>
            <a:off x="830070" y="2865701"/>
            <a:ext cx="3573173" cy="2308324"/>
          </a:xfrm>
          <a:prstGeom prst="rect">
            <a:avLst/>
          </a:prstGeom>
          <a:noFill/>
        </p:spPr>
        <p:txBody>
          <a:bodyPr wrap="square" rtlCol="0">
            <a:spAutoFit/>
          </a:bodyPr>
          <a:lstStyle/>
          <a:p>
            <a:pPr algn="just"/>
            <a:r>
              <a:rPr lang="es-MX" dirty="0">
                <a:solidFill>
                  <a:schemeClr val="tx2"/>
                </a:solidFill>
                <a:latin typeface="Arial" panose="020B0604020202020204" pitchFamily="34" charset="0"/>
                <a:cs typeface="Arial" panose="020B0604020202020204" pitchFamily="34" charset="0"/>
              </a:rPr>
              <a:t>Durante el tercer trimestre de 2025, del total de envíos realizados en el servicio de correo, se realizaron 2,7 millones de envíos en el servicio de correo tipo masivo y 1,7 millones de envíos en el servicio de correo individual. </a:t>
            </a:r>
            <a:endParaRPr lang="es-CO" dirty="0">
              <a:solidFill>
                <a:schemeClr val="tx2"/>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3E4F87DD-C04E-BA80-9742-2B7F486CD626}"/>
              </a:ext>
            </a:extLst>
          </p:cNvPr>
          <p:cNvSpPr txBox="1"/>
          <p:nvPr/>
        </p:nvSpPr>
        <p:spPr>
          <a:xfrm>
            <a:off x="5273436" y="6088321"/>
            <a:ext cx="6133380" cy="369332"/>
          </a:xfrm>
          <a:prstGeom prst="rect">
            <a:avLst/>
          </a:prstGeom>
          <a:noFill/>
        </p:spPr>
        <p:txBody>
          <a:bodyPr wrap="square">
            <a:spAutoFit/>
          </a:bodyPr>
          <a:lstStyle/>
          <a:p>
            <a:pPr algn="ctr" fontAlgn="base"/>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Fuente: Sistema de Información Integral-SII /HECaa del Sector TIC - Colombia TIC.</a:t>
            </a:r>
          </a:p>
          <a:p>
            <a:pPr algn="ctr" fontAlgn="base"/>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Fecha de consulta: 12 de diciembre de 2025</a:t>
            </a:r>
          </a:p>
        </p:txBody>
      </p:sp>
      <p:pic>
        <p:nvPicPr>
          <p:cNvPr id="2" name="Imagen 1">
            <a:extLst>
              <a:ext uri="{FF2B5EF4-FFF2-40B4-BE49-F238E27FC236}">
                <a16:creationId xmlns:a16="http://schemas.microsoft.com/office/drawing/2014/main" id="{473231A8-995C-0106-7618-352689F343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2218" y="1935350"/>
            <a:ext cx="5974598" cy="3431129"/>
          </a:xfrm>
          <a:prstGeom prst="rect">
            <a:avLst/>
          </a:prstGeom>
        </p:spPr>
      </p:pic>
    </p:spTree>
    <p:extLst>
      <p:ext uri="{BB962C8B-B14F-4D97-AF65-F5344CB8AC3E}">
        <p14:creationId xmlns:p14="http://schemas.microsoft.com/office/powerpoint/2010/main" val="645940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AE0E5-A98D-F142-77FC-FD0FE7799B60}"/>
            </a:ext>
          </a:extLst>
        </p:cNvPr>
        <p:cNvGrpSpPr/>
        <p:nvPr/>
      </p:nvGrpSpPr>
      <p:grpSpPr>
        <a:xfrm>
          <a:off x="0" y="0"/>
          <a:ext cx="0" cy="0"/>
          <a:chOff x="0" y="0"/>
          <a:chExt cx="0" cy="0"/>
        </a:xfrm>
      </p:grpSpPr>
      <p:sp>
        <p:nvSpPr>
          <p:cNvPr id="3" name="Google Shape;100;p21">
            <a:extLst>
              <a:ext uri="{FF2B5EF4-FFF2-40B4-BE49-F238E27FC236}">
                <a16:creationId xmlns:a16="http://schemas.microsoft.com/office/drawing/2014/main" id="{F9AC69F7-987C-B313-29F5-B3126F2C2BCC}"/>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8" name="Google Shape;100;p21">
            <a:extLst>
              <a:ext uri="{FF2B5EF4-FFF2-40B4-BE49-F238E27FC236}">
                <a16:creationId xmlns:a16="http://schemas.microsoft.com/office/drawing/2014/main" id="{A5818F83-F7EB-4ED7-BF8B-0B8002E71831}"/>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2" name="Google Shape;101;p21">
            <a:extLst>
              <a:ext uri="{FF2B5EF4-FFF2-40B4-BE49-F238E27FC236}">
                <a16:creationId xmlns:a16="http://schemas.microsoft.com/office/drawing/2014/main" id="{15403A6E-F7AF-F1E4-998F-00B4A0967865}"/>
              </a:ext>
            </a:extLst>
          </p:cNvPr>
          <p:cNvSpPr/>
          <p:nvPr/>
        </p:nvSpPr>
        <p:spPr>
          <a:xfrm>
            <a:off x="7624596" y="5206927"/>
            <a:ext cx="420896" cy="493299"/>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4" name="Google Shape;100;p21">
            <a:extLst>
              <a:ext uri="{FF2B5EF4-FFF2-40B4-BE49-F238E27FC236}">
                <a16:creationId xmlns:a16="http://schemas.microsoft.com/office/drawing/2014/main" id="{FA49EEF7-77B8-FBE3-E542-3365EB411E43}"/>
              </a:ext>
            </a:extLst>
          </p:cNvPr>
          <p:cNvSpPr/>
          <p:nvPr/>
        </p:nvSpPr>
        <p:spPr>
          <a:xfrm>
            <a:off x="4649282" y="4073973"/>
            <a:ext cx="492111" cy="492149"/>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21900" tIns="121900" rIns="121900" bIns="121900" anchor="ctr"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533"/>
          </a:p>
        </p:txBody>
      </p:sp>
      <p:sp>
        <p:nvSpPr>
          <p:cNvPr id="5" name="CuadroTexto 4">
            <a:extLst>
              <a:ext uri="{FF2B5EF4-FFF2-40B4-BE49-F238E27FC236}">
                <a16:creationId xmlns:a16="http://schemas.microsoft.com/office/drawing/2014/main" id="{A4B10B03-18AC-CCF9-9C06-B247136DDEA5}"/>
              </a:ext>
            </a:extLst>
          </p:cNvPr>
          <p:cNvSpPr txBox="1"/>
          <p:nvPr/>
        </p:nvSpPr>
        <p:spPr>
          <a:xfrm>
            <a:off x="1842458" y="5543415"/>
            <a:ext cx="8895355" cy="1200329"/>
          </a:xfrm>
          <a:prstGeom prst="rect">
            <a:avLst/>
          </a:prstGeom>
          <a:noFill/>
        </p:spPr>
        <p:txBody>
          <a:bodyPr wrap="square" rtlCol="0">
            <a:spAutoFit/>
          </a:bodyPr>
          <a:lstStyle/>
          <a:p>
            <a:pPr algn="just"/>
            <a:r>
              <a:rPr lang="es-MX" dirty="0">
                <a:solidFill>
                  <a:schemeClr val="tx2"/>
                </a:solidFill>
                <a:latin typeface="Arial" panose="020B0604020202020204" pitchFamily="34" charset="0"/>
                <a:cs typeface="Arial" panose="020B0604020202020204" pitchFamily="34" charset="0"/>
              </a:rPr>
              <a:t>En el tercer trimestre de 2025, los envíos realizados a nivel Local registraron la mayor participación en el servicio de correo, alcanzando un 51,9% del total. A continuación,  se situaron los envíos Nacionales que representaron un 46%, mientras los envíos Internacionales abarcaron un 2,1% del mercado.</a:t>
            </a:r>
            <a:endParaRPr lang="es-CO" dirty="0">
              <a:solidFill>
                <a:schemeClr val="tx2"/>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0D0E5BFE-ED2A-4F93-97C6-8E69D0699295}"/>
              </a:ext>
            </a:extLst>
          </p:cNvPr>
          <p:cNvSpPr txBox="1"/>
          <p:nvPr/>
        </p:nvSpPr>
        <p:spPr>
          <a:xfrm>
            <a:off x="2908838" y="5045429"/>
            <a:ext cx="6133380" cy="369332"/>
          </a:xfrm>
          <a:prstGeom prst="rect">
            <a:avLst/>
          </a:prstGeom>
          <a:noFill/>
        </p:spPr>
        <p:txBody>
          <a:bodyPr wrap="square">
            <a:spAutoFit/>
          </a:bodyPr>
          <a:lstStyle/>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Fuente: Sistema de Información Integral-SII /HECaa del Sector TIC - Colombia TIC.</a:t>
            </a:r>
          </a:p>
          <a:p>
            <a:pPr algn="ct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Fecha de consulta: 12 de </a:t>
            </a:r>
            <a:r>
              <a:rPr lang="es-MX" sz="900" b="1" dirty="0" err="1">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diciembrede</a:t>
            </a:r>
            <a:r>
              <a:rPr lang="es-MX" sz="900" b="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2025</a:t>
            </a:r>
          </a:p>
        </p:txBody>
      </p:sp>
      <p:sp>
        <p:nvSpPr>
          <p:cNvPr id="13" name="CuadroTexto 12">
            <a:extLst>
              <a:ext uri="{FF2B5EF4-FFF2-40B4-BE49-F238E27FC236}">
                <a16:creationId xmlns:a16="http://schemas.microsoft.com/office/drawing/2014/main" id="{947D6A31-CBC0-B3D6-F831-EF81E0A962EE}"/>
              </a:ext>
            </a:extLst>
          </p:cNvPr>
          <p:cNvSpPr txBox="1"/>
          <p:nvPr/>
        </p:nvSpPr>
        <p:spPr>
          <a:xfrm>
            <a:off x="882630" y="595372"/>
            <a:ext cx="7162862" cy="830997"/>
          </a:xfrm>
          <a:prstGeom prst="rect">
            <a:avLst/>
          </a:prstGeom>
          <a:noFill/>
        </p:spPr>
        <p:txBody>
          <a:bodyPr wrap="square" lIns="91440" tIns="45720" rIns="91440" bIns="45720" anchor="t">
            <a:spAutoFit/>
          </a:bodyPr>
          <a:lstStyle/>
          <a:p>
            <a:r>
              <a:rPr lang="es-ES" sz="2400" dirty="0">
                <a:solidFill>
                  <a:schemeClr val="accent2"/>
                </a:solidFill>
                <a:latin typeface="Arial" panose="020B0604020202020204" pitchFamily="34" charset="0"/>
                <a:ea typeface="+mj-ea"/>
                <a:cs typeface="Arial" panose="020B0604020202020204" pitchFamily="34" charset="0"/>
              </a:rPr>
              <a:t>Número de envíos realizados por ámbito</a:t>
            </a:r>
          </a:p>
          <a:p>
            <a:r>
              <a:rPr lang="es-ES" sz="2400" dirty="0">
                <a:solidFill>
                  <a:schemeClr val="accent2"/>
                </a:solidFill>
                <a:latin typeface="Arial" panose="020B0604020202020204" pitchFamily="34" charset="0"/>
                <a:ea typeface="+mj-ea"/>
                <a:cs typeface="Arial" panose="020B0604020202020204" pitchFamily="34" charset="0"/>
              </a:rPr>
              <a:t>(millones)</a:t>
            </a:r>
          </a:p>
        </p:txBody>
      </p:sp>
      <p:pic>
        <p:nvPicPr>
          <p:cNvPr id="7" name="Imagen 6">
            <a:extLst>
              <a:ext uri="{FF2B5EF4-FFF2-40B4-BE49-F238E27FC236}">
                <a16:creationId xmlns:a16="http://schemas.microsoft.com/office/drawing/2014/main" id="{647F26B6-F20D-899D-7451-54CA09D53E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0764" y="1587868"/>
            <a:ext cx="7162861" cy="3334782"/>
          </a:xfrm>
          <a:prstGeom prst="rect">
            <a:avLst/>
          </a:prstGeom>
        </p:spPr>
      </p:pic>
    </p:spTree>
    <p:extLst>
      <p:ext uri="{BB962C8B-B14F-4D97-AF65-F5344CB8AC3E}">
        <p14:creationId xmlns:p14="http://schemas.microsoft.com/office/powerpoint/2010/main" val="379498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6FE47-1EE7-9B05-5E1C-B7E55EFAEA25}"/>
            </a:ext>
          </a:extLst>
        </p:cNvPr>
        <p:cNvGrpSpPr/>
        <p:nvPr/>
      </p:nvGrpSpPr>
      <p:grpSpPr>
        <a:xfrm>
          <a:off x="0" y="0"/>
          <a:ext cx="0" cy="0"/>
          <a:chOff x="0" y="0"/>
          <a:chExt cx="0" cy="0"/>
        </a:xfrm>
      </p:grpSpPr>
      <p:sp>
        <p:nvSpPr>
          <p:cNvPr id="3" name="Marcador de texto 2">
            <a:extLst>
              <a:ext uri="{FF2B5EF4-FFF2-40B4-BE49-F238E27FC236}">
                <a16:creationId xmlns:a16="http://schemas.microsoft.com/office/drawing/2014/main" id="{D46FD975-3581-F2C9-A917-DF6987D00ECF}"/>
              </a:ext>
            </a:extLst>
          </p:cNvPr>
          <p:cNvSpPr>
            <a:spLocks noGrp="1"/>
          </p:cNvSpPr>
          <p:nvPr>
            <p:ph type="title" idx="4294967295"/>
          </p:nvPr>
        </p:nvSpPr>
        <p:spPr>
          <a:xfrm>
            <a:off x="6430562" y="3429000"/>
            <a:ext cx="4560168" cy="1517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02.</a:t>
            </a:r>
            <a:br>
              <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br>
            <a:r>
              <a:rPr kumimoji="0" lang="es-E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Ingresos del servicio de correo</a:t>
            </a:r>
            <a:endParaRPr kumimoji="0" lang="es-CO"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p:txBody>
      </p:sp>
      <p:pic>
        <p:nvPicPr>
          <p:cNvPr id="8" name="Marcador de posición de imagen 5">
            <a:extLst>
              <a:ext uri="{FF2B5EF4-FFF2-40B4-BE49-F238E27FC236}">
                <a16:creationId xmlns:a16="http://schemas.microsoft.com/office/drawing/2014/main" id="{BCA84C8C-6E59-874A-1735-3BAE66BEC043}"/>
              </a:ext>
              <a:ext uri="{C183D7F6-B498-43B3-948B-1728B52AA6E4}">
                <adec:decorative xmlns:adec="http://schemas.microsoft.com/office/drawing/2017/decorative" val="1"/>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flipH="1">
            <a:off x="629468" y="1075507"/>
            <a:ext cx="5010940" cy="4470401"/>
          </a:xfrm>
        </p:spPr>
      </p:pic>
    </p:spTree>
    <p:extLst>
      <p:ext uri="{BB962C8B-B14F-4D97-AF65-F5344CB8AC3E}">
        <p14:creationId xmlns:p14="http://schemas.microsoft.com/office/powerpoint/2010/main" val="715563680"/>
      </p:ext>
    </p:extLst>
  </p:cSld>
  <p:clrMapOvr>
    <a:masterClrMapping/>
  </p:clrMapOvr>
</p:sld>
</file>

<file path=ppt/theme/theme1.xml><?xml version="1.0" encoding="utf-8"?>
<a:theme xmlns:a="http://schemas.openxmlformats.org/drawingml/2006/main" name="Plantilla Ministerio TIC 2025">
  <a:themeElements>
    <a:clrScheme name="Personalizados 1">
      <a:dk1>
        <a:srgbClr val="5CCBF2"/>
      </a:dk1>
      <a:lt1>
        <a:srgbClr val="FEFFFF"/>
      </a:lt1>
      <a:dk2>
        <a:srgbClr val="0E1490"/>
      </a:dk2>
      <a:lt2>
        <a:srgbClr val="051844"/>
      </a:lt2>
      <a:accent1>
        <a:srgbClr val="245989"/>
      </a:accent1>
      <a:accent2>
        <a:srgbClr val="005BE4"/>
      </a:accent2>
      <a:accent3>
        <a:srgbClr val="5E00B2"/>
      </a:accent3>
      <a:accent4>
        <a:srgbClr val="E0D2EF"/>
      </a:accent4>
      <a:accent5>
        <a:srgbClr val="5CCBF2"/>
      </a:accent5>
      <a:accent6>
        <a:srgbClr val="320D51"/>
      </a:accent6>
      <a:hlink>
        <a:srgbClr val="3038D8"/>
      </a:hlink>
      <a:folHlink>
        <a:srgbClr val="5E0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8293</TotalTime>
  <Words>1290</Words>
  <Application>Microsoft Macintosh PowerPoint</Application>
  <PresentationFormat>Panorámica</PresentationFormat>
  <Paragraphs>84</Paragraphs>
  <Slides>22</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Roboto</vt:lpstr>
      <vt:lpstr>Verdana</vt:lpstr>
      <vt:lpstr>Arial</vt:lpstr>
      <vt:lpstr>Calibri</vt:lpstr>
      <vt:lpstr>Aptos</vt:lpstr>
      <vt:lpstr>Plantilla Ministerio TIC 2025</vt:lpstr>
      <vt:lpstr>Logo</vt:lpstr>
      <vt:lpstr>Presentación de PowerPoint</vt:lpstr>
      <vt:lpstr>Contenido</vt:lpstr>
      <vt:lpstr>Presentación de PowerPoint</vt:lpstr>
      <vt:lpstr>01. Servicio de correo</vt:lpstr>
      <vt:lpstr>Presentación de PowerPoint</vt:lpstr>
      <vt:lpstr>Presentación de PowerPoint</vt:lpstr>
      <vt:lpstr>Presentación de PowerPoint</vt:lpstr>
      <vt:lpstr>02. Ingresos del servicio de correo</vt:lpstr>
      <vt:lpstr>Ingresos reportados en el servicio de correo  (miles de millones de pesos) </vt:lpstr>
      <vt:lpstr>Ingresos por tipo de envío (miles de millones de pesos) </vt:lpstr>
      <vt:lpstr>Ingresos reportados por ámbito (miles de millones de pesos)</vt:lpstr>
      <vt:lpstr>03. Servicio de Mensajería expresa</vt:lpstr>
      <vt:lpstr>Número de envíos servicio de mensajería expresa  </vt:lpstr>
      <vt:lpstr>Presentación de PowerPoint</vt:lpstr>
      <vt:lpstr>Número de envíos realizados por ámbito (millones) </vt:lpstr>
      <vt:lpstr>04. Ingresos del servicio de Mensajería expresa</vt:lpstr>
      <vt:lpstr>Ingresos reportados para el servicio de mensajería expresa  (miles de millones de pesos) </vt:lpstr>
      <vt:lpstr>Ingresos por tipo de envío (miles de millones de pesos)</vt:lpstr>
      <vt:lpstr>Presentación de PowerPoint</vt:lpstr>
      <vt:lpstr>Presentación de PowerPoint</vt:lpstr>
      <vt:lpstr>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Andrea Gordillo Garzón</dc:creator>
  <cp:lastModifiedBy>Bibiana Natalia Angel Vanegas</cp:lastModifiedBy>
  <cp:revision>193</cp:revision>
  <dcterms:created xsi:type="dcterms:W3CDTF">2025-03-20T21:44:29Z</dcterms:created>
  <dcterms:modified xsi:type="dcterms:W3CDTF">2025-12-22T22:55:27Z</dcterms:modified>
</cp:coreProperties>
</file>